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 id="2147483702" r:id="rId8"/>
    <p:sldMasterId id="2147483818"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Lst>
  <p:sldSz cy="5143500" cx="9144000"/>
  <p:notesSz cx="6858000" cy="9144000"/>
  <p:embeddedFontLst>
    <p:embeddedFont>
      <p:font typeface="Roboto"/>
      <p:regular r:id="rId28"/>
      <p:bold r:id="rId29"/>
      <p:italic r:id="rId30"/>
      <p:boldItalic r:id="rId31"/>
    </p:embeddedFont>
    <p:embeddedFont>
      <p:font typeface="Lobster"/>
      <p:regular r:id="rId32"/>
    </p:embeddedFont>
    <p:embeddedFont>
      <p:font typeface="Helvetica Neue"/>
      <p:regular r:id="rId33"/>
      <p:bold r:id="rId34"/>
      <p:italic r:id="rId35"/>
      <p:boldItalic r:id="rId36"/>
    </p:embeddedFont>
    <p:embeddedFont>
      <p:font typeface="Helvetica Neue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jPPyk24vDT/z4gXUXESKMyFDxaL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athy Jin (C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F20BB4-041F-4792-99BD-6752B30F8674}">
  <a:tblStyle styleId="{4DF20BB4-041F-4792-99BD-6752B30F8674}" styleName="Table_0">
    <a:wholeTbl>
      <a:tcTxStyle b="off" i="off">
        <a:font>
          <a:latin typeface="Arial"/>
          <a:ea typeface="Arial"/>
          <a:cs typeface="Arial"/>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Italic.fntdata"/><Relationship Id="rId41" Type="http://customschemas.google.com/relationships/presentationmetadata" Target="metadata"/><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HelveticaNeue-regular.fntdata"/><Relationship Id="rId32" Type="http://schemas.openxmlformats.org/officeDocument/2006/relationships/font" Target="fonts/Lobster-regular.fntdata"/><Relationship Id="rId35" Type="http://schemas.openxmlformats.org/officeDocument/2006/relationships/font" Target="fonts/HelveticaNeue-italic.fntdata"/><Relationship Id="rId34" Type="http://schemas.openxmlformats.org/officeDocument/2006/relationships/font" Target="fonts/HelveticaNeue-bold.fntdata"/><Relationship Id="rId37" Type="http://schemas.openxmlformats.org/officeDocument/2006/relationships/font" Target="fonts/HelveticaNeueLight-regular.fntdata"/><Relationship Id="rId36" Type="http://schemas.openxmlformats.org/officeDocument/2006/relationships/font" Target="fonts/HelveticaNeue-boldItalic.fntdata"/><Relationship Id="rId39" Type="http://schemas.openxmlformats.org/officeDocument/2006/relationships/font" Target="fonts/HelveticaNeueLight-italic.fntdata"/><Relationship Id="rId38" Type="http://schemas.openxmlformats.org/officeDocument/2006/relationships/font" Target="fonts/HelveticaNeueLight-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font" Target="fonts/Roboto-regular.fntdata"/><Relationship Id="rId27" Type="http://schemas.openxmlformats.org/officeDocument/2006/relationships/slide" Target="slides/slide17.xml"/><Relationship Id="rId29" Type="http://schemas.openxmlformats.org/officeDocument/2006/relationships/font" Target="fonts/Roboto-bold.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13T18:02:00.964">
    <p:pos x="6000" y="0"/>
    <p:text>replace the icons after</p:text>
    <p:extLst>
      <p:ext uri="{C676402C-5697-4E1C-873F-D02D1690AC5C}">
        <p15:threadingInfo timeZoneBias="0"/>
      </p:ext>
      <p:ext uri="http://customooxmlschemas.google.com/">
        <go:slidesCustomData xmlns:go="http://customooxmlschemas.google.com/" commentPostId="AAAAVg4K5H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5074e6c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115074e6c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15074e6c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g115074e6c13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15074e6c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115074e6c1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115074e6c1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g115074e6c13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15074e6c1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g115074e6c13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15074e6c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g115074e6c13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5" name="Google Shape;15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5" name="Google Shape;1245;p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500"/>
              </a:spcAft>
              <a:buSzPts val="1100"/>
              <a:buNone/>
            </a:pPr>
            <a:r>
              <a:t/>
            </a:r>
            <a:endParaRPr b="1" sz="1200">
              <a:solidFill>
                <a:srgbClr val="FF0000"/>
              </a:solidFill>
              <a:latin typeface="Georgia"/>
              <a:ea typeface="Georgia"/>
              <a:cs typeface="Georgia"/>
              <a:sym typeface="Georgia"/>
            </a:endParaRPr>
          </a:p>
        </p:txBody>
      </p:sp>
      <p:sp>
        <p:nvSpPr>
          <p:cNvPr id="1387" name="Google Shape;1387;p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7" name="Google Shape;14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nfographic">
  <p:cSld name="Three Content Infographic">
    <p:spTree>
      <p:nvGrpSpPr>
        <p:cNvPr id="625" name="Shape 625"/>
        <p:cNvGrpSpPr/>
        <p:nvPr/>
      </p:nvGrpSpPr>
      <p:grpSpPr>
        <a:xfrm>
          <a:off x="0" y="0"/>
          <a:ext cx="0" cy="0"/>
          <a:chOff x="0" y="0"/>
          <a:chExt cx="0" cy="0"/>
        </a:xfrm>
      </p:grpSpPr>
      <p:sp>
        <p:nvSpPr>
          <p:cNvPr id="626" name="Google Shape;626;p78"/>
          <p:cNvSpPr txBox="1"/>
          <p:nvPr>
            <p:ph idx="1" type="body"/>
          </p:nvPr>
        </p:nvSpPr>
        <p:spPr>
          <a:xfrm>
            <a:off x="457200" y="2708910"/>
            <a:ext cx="25605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7" name="Google Shape;627;p78"/>
          <p:cNvSpPr txBox="1"/>
          <p:nvPr>
            <p:ph idx="2" type="body"/>
          </p:nvPr>
        </p:nvSpPr>
        <p:spPr>
          <a:xfrm>
            <a:off x="457200" y="1577579"/>
            <a:ext cx="25605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accent3"/>
              </a:buClr>
              <a:buSzPts val="6000"/>
              <a:buFont typeface="Arial"/>
              <a:buNone/>
              <a:defRPr b="0" i="0" sz="6000" u="none" cap="none" strike="noStrike">
                <a:solidFill>
                  <a:schemeClr val="accent3"/>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8" name="Google Shape;628;p78"/>
          <p:cNvSpPr txBox="1"/>
          <p:nvPr>
            <p:ph idx="3" type="body"/>
          </p:nvPr>
        </p:nvSpPr>
        <p:spPr>
          <a:xfrm>
            <a:off x="3292475" y="1577579"/>
            <a:ext cx="25590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dk2"/>
              </a:buClr>
              <a:buSzPts val="6000"/>
              <a:buFont typeface="Arial"/>
              <a:buNone/>
              <a:defRPr b="0" i="0" sz="6000" u="none" cap="none" strike="noStrike">
                <a:solidFill>
                  <a:schemeClr val="dk2"/>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9" name="Google Shape;629;p78"/>
          <p:cNvSpPr txBox="1"/>
          <p:nvPr>
            <p:ph idx="4" type="body"/>
          </p:nvPr>
        </p:nvSpPr>
        <p:spPr>
          <a:xfrm>
            <a:off x="6126164" y="1577579"/>
            <a:ext cx="2560500" cy="9942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chemeClr val="accent1"/>
              </a:buClr>
              <a:buSzPts val="6000"/>
              <a:buFont typeface="Arial"/>
              <a:buNone/>
              <a:defRPr b="0" i="0" sz="6000" u="none" cap="none" strike="noStrike">
                <a:solidFill>
                  <a:schemeClr val="accent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0" name="Google Shape;630;p7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1" name="Google Shape;631;p78"/>
          <p:cNvSpPr txBox="1"/>
          <p:nvPr>
            <p:ph idx="5" type="body"/>
          </p:nvPr>
        </p:nvSpPr>
        <p:spPr>
          <a:xfrm>
            <a:off x="3292475" y="2708911"/>
            <a:ext cx="25590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2" name="Google Shape;632;p78"/>
          <p:cNvSpPr txBox="1"/>
          <p:nvPr>
            <p:ph idx="6" type="body"/>
          </p:nvPr>
        </p:nvSpPr>
        <p:spPr>
          <a:xfrm>
            <a:off x="6123781" y="2708910"/>
            <a:ext cx="2563200" cy="19203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4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3" name="Google Shape;633;p78"/>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634" name="Shape 634"/>
        <p:cNvGrpSpPr/>
        <p:nvPr/>
      </p:nvGrpSpPr>
      <p:grpSpPr>
        <a:xfrm>
          <a:off x="0" y="0"/>
          <a:ext cx="0" cy="0"/>
          <a:chOff x="0" y="0"/>
          <a:chExt cx="0" cy="0"/>
        </a:xfrm>
      </p:grpSpPr>
      <p:sp>
        <p:nvSpPr>
          <p:cNvPr id="635" name="Google Shape;635;p79"/>
          <p:cNvSpPr/>
          <p:nvPr/>
        </p:nvSpPr>
        <p:spPr>
          <a:xfrm>
            <a:off x="0" y="1577579"/>
            <a:ext cx="3017700" cy="30516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36" name="Google Shape;636;p79"/>
          <p:cNvSpPr txBox="1"/>
          <p:nvPr>
            <p:ph idx="1" type="body"/>
          </p:nvPr>
        </p:nvSpPr>
        <p:spPr>
          <a:xfrm>
            <a:off x="457200" y="1645920"/>
            <a:ext cx="2423100" cy="891600"/>
          </a:xfrm>
          <a:prstGeom prst="rect">
            <a:avLst/>
          </a:prstGeom>
          <a:noFill/>
          <a:ln>
            <a:noFill/>
          </a:ln>
        </p:spPr>
        <p:txBody>
          <a:bodyPr anchorCtr="0" anchor="t" bIns="0" lIns="0" spcFirstLastPara="1" rIns="0" wrap="square" tIns="0">
            <a:noAutofit/>
          </a:bodyPr>
          <a:lstStyle>
            <a:lvl1pPr indent="-228600" lvl="0" marL="457200" marR="0" algn="l">
              <a:lnSpc>
                <a:spcPct val="80000"/>
              </a:lnSpc>
              <a:spcBef>
                <a:spcPts val="0"/>
              </a:spcBef>
              <a:spcAft>
                <a:spcPts val="0"/>
              </a:spcAft>
              <a:buClr>
                <a:schemeClr val="lt1"/>
              </a:buClr>
              <a:buSzPts val="8000"/>
              <a:buFont typeface="Arial"/>
              <a:buNone/>
              <a:defRPr b="1" i="0" sz="8000" u="none" cap="none" strike="noStrike">
                <a:solidFill>
                  <a:schemeClr val="lt1"/>
                </a:solidFill>
                <a:latin typeface="Arial"/>
                <a:ea typeface="Arial"/>
                <a:cs typeface="Arial"/>
                <a:sym typeface="Arial"/>
              </a:defRPr>
            </a:lvl1pPr>
            <a:lvl2pPr indent="-304800" lvl="1" marL="9144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37" name="Google Shape;637;p79"/>
          <p:cNvSpPr txBox="1"/>
          <p:nvPr>
            <p:ph idx="2" type="body"/>
          </p:nvPr>
        </p:nvSpPr>
        <p:spPr>
          <a:xfrm>
            <a:off x="457199" y="2674620"/>
            <a:ext cx="2423100" cy="1851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638" name="Google Shape;638;p7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Dark" showMasterSp="0">
  <p:cSld name="One Column Content Dark">
    <p:bg>
      <p:bgPr>
        <a:solidFill>
          <a:srgbClr val="464646"/>
        </a:solidFill>
      </p:bgPr>
    </p:bg>
    <p:spTree>
      <p:nvGrpSpPr>
        <p:cNvPr id="640" name="Shape 640"/>
        <p:cNvGrpSpPr/>
        <p:nvPr/>
      </p:nvGrpSpPr>
      <p:grpSpPr>
        <a:xfrm>
          <a:off x="0" y="0"/>
          <a:ext cx="0" cy="0"/>
          <a:chOff x="0" y="0"/>
          <a:chExt cx="0" cy="0"/>
        </a:xfrm>
      </p:grpSpPr>
      <p:sp>
        <p:nvSpPr>
          <p:cNvPr id="641" name="Google Shape;641;p80"/>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642" name="Google Shape;642;p8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3" name="Google Shape;643;p80"/>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44" name="Google Shape;644;p80"/>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showMasterSp="0">
  <p:cSld name="Title and Chart Dark">
    <p:bg>
      <p:bgPr>
        <a:solidFill>
          <a:srgbClr val="464646"/>
        </a:solidFill>
      </p:bgPr>
    </p:bg>
    <p:spTree>
      <p:nvGrpSpPr>
        <p:cNvPr id="645" name="Shape 645"/>
        <p:cNvGrpSpPr/>
        <p:nvPr/>
      </p:nvGrpSpPr>
      <p:grpSpPr>
        <a:xfrm>
          <a:off x="0" y="0"/>
          <a:ext cx="0" cy="0"/>
          <a:chOff x="0" y="0"/>
          <a:chExt cx="0" cy="0"/>
        </a:xfrm>
      </p:grpSpPr>
      <p:sp>
        <p:nvSpPr>
          <p:cNvPr id="646" name="Google Shape;646;p8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7" name="Google Shape;647;p8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48" name="Google Shape;648;p81"/>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p:cSld name="One Column Chart">
    <p:spTree>
      <p:nvGrpSpPr>
        <p:cNvPr id="649" name="Shape 649"/>
        <p:cNvGrpSpPr/>
        <p:nvPr/>
      </p:nvGrpSpPr>
      <p:grpSpPr>
        <a:xfrm>
          <a:off x="0" y="0"/>
          <a:ext cx="0" cy="0"/>
          <a:chOff x="0" y="0"/>
          <a:chExt cx="0" cy="0"/>
        </a:xfrm>
      </p:grpSpPr>
      <p:sp>
        <p:nvSpPr>
          <p:cNvPr id="650" name="Google Shape;650;p82"/>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51" name="Google Shape;651;p8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2" name="Google Shape;652;p82"/>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showMasterSp="0">
  <p:cSld name="One Column Chart Dark">
    <p:bg>
      <p:bgPr>
        <a:solidFill>
          <a:srgbClr val="464646"/>
        </a:solidFill>
      </p:bgPr>
    </p:bg>
    <p:spTree>
      <p:nvGrpSpPr>
        <p:cNvPr id="653" name="Shape 653"/>
        <p:cNvGrpSpPr/>
        <p:nvPr/>
      </p:nvGrpSpPr>
      <p:grpSpPr>
        <a:xfrm>
          <a:off x="0" y="0"/>
          <a:ext cx="0" cy="0"/>
          <a:chOff x="0" y="0"/>
          <a:chExt cx="0" cy="0"/>
        </a:xfrm>
      </p:grpSpPr>
      <p:sp>
        <p:nvSpPr>
          <p:cNvPr id="654" name="Google Shape;654;p83"/>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1pPr>
            <a:lvl2pPr indent="-304800" lvl="1" marL="914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2pPr>
            <a:lvl3pPr indent="-304800" lvl="2" marL="1371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indent="-304800" lvl="3" marL="18288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655" name="Google Shape;655;p8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6" name="Google Shape;656;p83"/>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2400"/>
              <a:buFont typeface="Georgia"/>
              <a:buNone/>
              <a:defRPr b="0" i="0" sz="24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57" name="Google Shape;657;p83"/>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Refreshed Brand - Google slides proposal template </a:t>
            </a:r>
            <a:endParaRPr b="0" i="0" sz="1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p:cSld name="Four Text Boxes for Icons">
    <p:spTree>
      <p:nvGrpSpPr>
        <p:cNvPr id="658" name="Shape 658"/>
        <p:cNvGrpSpPr/>
        <p:nvPr/>
      </p:nvGrpSpPr>
      <p:grpSpPr>
        <a:xfrm>
          <a:off x="0" y="0"/>
          <a:ext cx="0" cy="0"/>
          <a:chOff x="0" y="0"/>
          <a:chExt cx="0" cy="0"/>
        </a:xfrm>
      </p:grpSpPr>
      <p:sp>
        <p:nvSpPr>
          <p:cNvPr id="659" name="Google Shape;659;p84"/>
          <p:cNvSpPr txBox="1"/>
          <p:nvPr>
            <p:ph idx="1" type="body"/>
          </p:nvPr>
        </p:nvSpPr>
        <p:spPr>
          <a:xfrm>
            <a:off x="457200"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0" name="Google Shape;660;p84"/>
          <p:cNvSpPr txBox="1"/>
          <p:nvPr>
            <p:ph idx="2" type="body"/>
          </p:nvPr>
        </p:nvSpPr>
        <p:spPr>
          <a:xfrm>
            <a:off x="2584704"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1" name="Google Shape;661;p84"/>
          <p:cNvSpPr txBox="1"/>
          <p:nvPr>
            <p:ph idx="3" type="body"/>
          </p:nvPr>
        </p:nvSpPr>
        <p:spPr>
          <a:xfrm>
            <a:off x="4712208"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2" name="Google Shape;662;p84"/>
          <p:cNvSpPr txBox="1"/>
          <p:nvPr>
            <p:ph idx="4" type="body"/>
          </p:nvPr>
        </p:nvSpPr>
        <p:spPr>
          <a:xfrm>
            <a:off x="6839712"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63" name="Google Shape;663;p8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84"/>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p:cSld name="Four Team Images">
    <p:spTree>
      <p:nvGrpSpPr>
        <p:cNvPr id="665" name="Shape 665"/>
        <p:cNvGrpSpPr/>
        <p:nvPr/>
      </p:nvGrpSpPr>
      <p:grpSpPr>
        <a:xfrm>
          <a:off x="0" y="0"/>
          <a:ext cx="0" cy="0"/>
          <a:chOff x="0" y="0"/>
          <a:chExt cx="0" cy="0"/>
        </a:xfrm>
      </p:grpSpPr>
      <p:sp>
        <p:nvSpPr>
          <p:cNvPr id="666" name="Google Shape;666;p85"/>
          <p:cNvSpPr/>
          <p:nvPr/>
        </p:nvSpPr>
        <p:spPr>
          <a:xfrm>
            <a:off x="457201"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7" name="Google Shape;667;p85"/>
          <p:cNvSpPr/>
          <p:nvPr/>
        </p:nvSpPr>
        <p:spPr>
          <a:xfrm>
            <a:off x="2584705"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8" name="Google Shape;668;p85"/>
          <p:cNvSpPr/>
          <p:nvPr/>
        </p:nvSpPr>
        <p:spPr>
          <a:xfrm>
            <a:off x="4712209"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69" name="Google Shape;669;p85"/>
          <p:cNvSpPr/>
          <p:nvPr/>
        </p:nvSpPr>
        <p:spPr>
          <a:xfrm>
            <a:off x="6839712"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70" name="Google Shape;670;p85"/>
          <p:cNvSpPr txBox="1"/>
          <p:nvPr>
            <p:ph idx="1" type="body"/>
          </p:nvPr>
        </p:nvSpPr>
        <p:spPr>
          <a:xfrm>
            <a:off x="457200"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1" name="Google Shape;671;p85"/>
          <p:cNvSpPr txBox="1"/>
          <p:nvPr>
            <p:ph idx="2" type="body"/>
          </p:nvPr>
        </p:nvSpPr>
        <p:spPr>
          <a:xfrm>
            <a:off x="2584704"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2" name="Google Shape;672;p85"/>
          <p:cNvSpPr txBox="1"/>
          <p:nvPr>
            <p:ph idx="3" type="body"/>
          </p:nvPr>
        </p:nvSpPr>
        <p:spPr>
          <a:xfrm>
            <a:off x="4712208"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3" name="Google Shape;673;p85"/>
          <p:cNvSpPr txBox="1"/>
          <p:nvPr>
            <p:ph idx="4" type="body"/>
          </p:nvPr>
        </p:nvSpPr>
        <p:spPr>
          <a:xfrm>
            <a:off x="6839712"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674" name="Google Shape;674;p8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5" name="Google Shape;675;p85"/>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ight" showMasterSp="0">
  <p:cSld name="Thank You Light">
    <p:bg>
      <p:bgPr>
        <a:solidFill>
          <a:schemeClr val="lt1"/>
        </a:solidFill>
      </p:bgPr>
    </p:bg>
    <p:spTree>
      <p:nvGrpSpPr>
        <p:cNvPr id="676" name="Shape 676"/>
        <p:cNvGrpSpPr/>
        <p:nvPr/>
      </p:nvGrpSpPr>
      <p:grpSpPr>
        <a:xfrm>
          <a:off x="0" y="0"/>
          <a:ext cx="0" cy="0"/>
          <a:chOff x="0" y="0"/>
          <a:chExt cx="0" cy="0"/>
        </a:xfrm>
      </p:grpSpPr>
      <p:sp>
        <p:nvSpPr>
          <p:cNvPr id="677" name="Google Shape;677;p86"/>
          <p:cNvSpPr/>
          <p:nvPr/>
        </p:nvSpPr>
        <p:spPr>
          <a:xfrm>
            <a:off x="0" y="3705640"/>
            <a:ext cx="9144000" cy="1437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78" name="Google Shape;678;p86"/>
          <p:cNvSpPr txBox="1"/>
          <p:nvPr>
            <p:ph type="ctrTitle"/>
          </p:nvPr>
        </p:nvSpPr>
        <p:spPr>
          <a:xfrm>
            <a:off x="457200" y="342899"/>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4500"/>
              <a:buFont typeface="Georgia"/>
              <a:buNone/>
              <a:defRPr b="0" i="0" sz="45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79" name="Google Shape;679;p86"/>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0" name="Google Shape;680;p86"/>
          <p:cNvSpPr txBox="1"/>
          <p:nvPr>
            <p:ph idx="1" type="body"/>
          </p:nvPr>
        </p:nvSpPr>
        <p:spPr>
          <a:xfrm>
            <a:off x="457200" y="3909060"/>
            <a:ext cx="8229600" cy="1028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p:txBody>
      </p:sp>
      <p:sp>
        <p:nvSpPr>
          <p:cNvPr id="681" name="Google Shape;681;p86"/>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2" name="Google Shape;682;p86"/>
          <p:cNvSpPr txBox="1"/>
          <p:nvPr/>
        </p:nvSpPr>
        <p:spPr>
          <a:xfrm>
            <a:off x="457199" y="3291840"/>
            <a:ext cx="3980100" cy="27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pwc.com</a:t>
            </a:r>
            <a:endParaRPr b="0" i="0" sz="800" u="none" cap="none" strike="noStrike">
              <a:solidFill>
                <a:schemeClr val="dk1"/>
              </a:solidFill>
              <a:latin typeface="Arial"/>
              <a:ea typeface="Arial"/>
              <a:cs typeface="Arial"/>
              <a:sym typeface="Arial"/>
            </a:endParaRPr>
          </a:p>
        </p:txBody>
      </p:sp>
      <p:sp>
        <p:nvSpPr>
          <p:cNvPr id="683" name="Google Shape;683;p8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Dark" showMasterSp="0">
  <p:cSld name="Thank You Dark">
    <p:bg>
      <p:bgPr>
        <a:solidFill>
          <a:srgbClr val="464646"/>
        </a:solidFill>
      </p:bgPr>
    </p:bg>
    <p:spTree>
      <p:nvGrpSpPr>
        <p:cNvPr id="684" name="Shape 684"/>
        <p:cNvGrpSpPr/>
        <p:nvPr/>
      </p:nvGrpSpPr>
      <p:grpSpPr>
        <a:xfrm>
          <a:off x="0" y="0"/>
          <a:ext cx="0" cy="0"/>
          <a:chOff x="0" y="0"/>
          <a:chExt cx="0" cy="0"/>
        </a:xfrm>
      </p:grpSpPr>
      <p:sp>
        <p:nvSpPr>
          <p:cNvPr id="685" name="Google Shape;685;p87"/>
          <p:cNvSpPr/>
          <p:nvPr/>
        </p:nvSpPr>
        <p:spPr>
          <a:xfrm>
            <a:off x="0" y="3705640"/>
            <a:ext cx="9144000" cy="1437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686" name="Google Shape;686;p87"/>
          <p:cNvSpPr txBox="1"/>
          <p:nvPr>
            <p:ph type="ctrTitle"/>
          </p:nvPr>
        </p:nvSpPr>
        <p:spPr>
          <a:xfrm>
            <a:off x="457199" y="342900"/>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87" name="Google Shape;687;p87"/>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88" name="Google Shape;688;p87"/>
          <p:cNvSpPr txBox="1"/>
          <p:nvPr>
            <p:ph idx="1" type="body"/>
          </p:nvPr>
        </p:nvSpPr>
        <p:spPr>
          <a:xfrm>
            <a:off x="457200" y="3909060"/>
            <a:ext cx="8229600" cy="10287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1pPr>
            <a:lvl2pPr indent="-228600" lvl="1" marL="914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800"/>
              <a:buFont typeface="Arial"/>
              <a:buNone/>
              <a:defRPr b="0" i="0" sz="800" u="none" cap="none" strike="noStrike">
                <a:solidFill>
                  <a:schemeClr val="lt1"/>
                </a:solidFill>
                <a:latin typeface="Arial"/>
                <a:ea typeface="Arial"/>
                <a:cs typeface="Arial"/>
                <a:sym typeface="Arial"/>
              </a:defRPr>
            </a:lvl9pPr>
          </a:lstStyle>
          <a:p/>
        </p:txBody>
      </p:sp>
      <p:sp>
        <p:nvSpPr>
          <p:cNvPr id="689" name="Google Shape;689;p87"/>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690" name="Google Shape;690;p87"/>
          <p:cNvSpPr txBox="1"/>
          <p:nvPr/>
        </p:nvSpPr>
        <p:spPr>
          <a:xfrm>
            <a:off x="457199" y="3291840"/>
            <a:ext cx="3980100" cy="27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800"/>
              <a:buFont typeface="Arial"/>
              <a:buNone/>
            </a:pPr>
            <a:r>
              <a:rPr b="0" i="0" lang="en" sz="800" u="none" cap="none" strike="noStrike">
                <a:solidFill>
                  <a:schemeClr val="lt1"/>
                </a:solidFill>
                <a:latin typeface="Arial"/>
                <a:ea typeface="Arial"/>
                <a:cs typeface="Arial"/>
                <a:sym typeface="Arial"/>
              </a:rPr>
              <a:t>pwc.com</a:t>
            </a:r>
            <a:endParaRPr b="0" i="0" sz="800" u="none" cap="none" strike="noStrike">
              <a:solidFill>
                <a:schemeClr val="lt1"/>
              </a:solidFill>
              <a:latin typeface="Arial"/>
              <a:ea typeface="Arial"/>
              <a:cs typeface="Arial"/>
              <a:sym typeface="Arial"/>
            </a:endParaRPr>
          </a:p>
        </p:txBody>
      </p:sp>
      <p:sp>
        <p:nvSpPr>
          <p:cNvPr id="691" name="Google Shape;691;p8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Rose" showMasterSp="0">
  <p:cSld name="Title Slide Logo Shape Rose">
    <p:spTree>
      <p:nvGrpSpPr>
        <p:cNvPr id="692" name="Shape 692"/>
        <p:cNvGrpSpPr/>
        <p:nvPr/>
      </p:nvGrpSpPr>
      <p:grpSpPr>
        <a:xfrm>
          <a:off x="0" y="0"/>
          <a:ext cx="0" cy="0"/>
          <a:chOff x="0" y="0"/>
          <a:chExt cx="0" cy="0"/>
        </a:xfrm>
      </p:grpSpPr>
      <p:grpSp>
        <p:nvGrpSpPr>
          <p:cNvPr id="693" name="Google Shape;693;p88"/>
          <p:cNvGrpSpPr/>
          <p:nvPr/>
        </p:nvGrpSpPr>
        <p:grpSpPr>
          <a:xfrm>
            <a:off x="0" y="1"/>
            <a:ext cx="6126163" cy="5143500"/>
            <a:chOff x="1" y="3"/>
            <a:chExt cx="6126163" cy="6858000"/>
          </a:xfrm>
        </p:grpSpPr>
        <p:sp>
          <p:nvSpPr>
            <p:cNvPr id="694" name="Google Shape;694;p88"/>
            <p:cNvSpPr/>
            <p:nvPr/>
          </p:nvSpPr>
          <p:spPr>
            <a:xfrm>
              <a:off x="1" y="3"/>
              <a:ext cx="6126163" cy="68580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D93954"/>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695" name="Google Shape;695;p88"/>
            <p:cNvPicPr preferRelativeResize="0"/>
            <p:nvPr/>
          </p:nvPicPr>
          <p:blipFill rotWithShape="1">
            <a:blip r:embed="rId2">
              <a:alphaModFix/>
            </a:blip>
            <a:srcRect b="0" l="0" r="0" t="0"/>
            <a:stretch/>
          </p:blipFill>
          <p:spPr>
            <a:xfrm>
              <a:off x="201168" y="5330955"/>
              <a:ext cx="1636775" cy="1351183"/>
            </a:xfrm>
            <a:prstGeom prst="rect">
              <a:avLst/>
            </a:prstGeom>
            <a:noFill/>
            <a:ln>
              <a:noFill/>
            </a:ln>
          </p:spPr>
        </p:pic>
      </p:grpSp>
      <p:sp>
        <p:nvSpPr>
          <p:cNvPr id="696" name="Google Shape;696;p88"/>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97" name="Google Shape;697;p88"/>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698" name="Google Shape;698;p8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699" name="Shape 699"/>
        <p:cNvGrpSpPr/>
        <p:nvPr/>
      </p:nvGrpSpPr>
      <p:grpSpPr>
        <a:xfrm>
          <a:off x="0" y="0"/>
          <a:ext cx="0" cy="0"/>
          <a:chOff x="0" y="0"/>
          <a:chExt cx="0" cy="0"/>
        </a:xfrm>
      </p:grpSpPr>
      <p:sp>
        <p:nvSpPr>
          <p:cNvPr id="700" name="Google Shape;700;p89"/>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1" name="Google Shape;701;p8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89"/>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03" name="Google Shape;703;p89"/>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ubtitle">
  <p:cSld name="Two Content - Subtitle">
    <p:spTree>
      <p:nvGrpSpPr>
        <p:cNvPr id="704" name="Shape 704"/>
        <p:cNvGrpSpPr/>
        <p:nvPr/>
      </p:nvGrpSpPr>
      <p:grpSpPr>
        <a:xfrm>
          <a:off x="0" y="0"/>
          <a:ext cx="0" cy="0"/>
          <a:chOff x="0" y="0"/>
          <a:chExt cx="0" cy="0"/>
        </a:xfrm>
      </p:grpSpPr>
      <p:sp>
        <p:nvSpPr>
          <p:cNvPr id="705" name="Google Shape;705;p90"/>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6" name="Google Shape;706;p90"/>
          <p:cNvSpPr txBox="1"/>
          <p:nvPr>
            <p:ph idx="2" type="body"/>
          </p:nvPr>
        </p:nvSpPr>
        <p:spPr>
          <a:xfrm>
            <a:off x="4706938"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7" name="Google Shape;707;p9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8" name="Google Shape;708;p90"/>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09" name="Google Shape;709;p90"/>
          <p:cNvSpPr txBox="1"/>
          <p:nvPr>
            <p:ph idx="3"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 Subtitle">
  <p:cSld name="Content and Image - Subtitle">
    <p:spTree>
      <p:nvGrpSpPr>
        <p:cNvPr id="710" name="Shape 710"/>
        <p:cNvGrpSpPr/>
        <p:nvPr/>
      </p:nvGrpSpPr>
      <p:grpSpPr>
        <a:xfrm>
          <a:off x="0" y="0"/>
          <a:ext cx="0" cy="0"/>
          <a:chOff x="0" y="0"/>
          <a:chExt cx="0" cy="0"/>
        </a:xfrm>
      </p:grpSpPr>
      <p:sp>
        <p:nvSpPr>
          <p:cNvPr id="711" name="Google Shape;711;p91"/>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12" name="Google Shape;712;p91"/>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3" name="Google Shape;713;p9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91"/>
          <p:cNvSpPr txBox="1"/>
          <p:nvPr>
            <p:ph type="title"/>
          </p:nvPr>
        </p:nvSpPr>
        <p:spPr>
          <a:xfrm>
            <a:off x="457200" y="342900"/>
            <a:ext cx="39798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15" name="Google Shape;715;p91"/>
          <p:cNvSpPr txBox="1"/>
          <p:nvPr>
            <p:ph idx="2" type="subTitle"/>
          </p:nvPr>
        </p:nvSpPr>
        <p:spPr>
          <a:xfrm>
            <a:off x="457199" y="685801"/>
            <a:ext cx="39798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Subtitle">
  <p:cSld name="Three Content - Subtitle">
    <p:spTree>
      <p:nvGrpSpPr>
        <p:cNvPr id="716" name="Shape 716"/>
        <p:cNvGrpSpPr/>
        <p:nvPr/>
      </p:nvGrpSpPr>
      <p:grpSpPr>
        <a:xfrm>
          <a:off x="0" y="0"/>
          <a:ext cx="0" cy="0"/>
          <a:chOff x="0" y="0"/>
          <a:chExt cx="0" cy="0"/>
        </a:xfrm>
      </p:grpSpPr>
      <p:sp>
        <p:nvSpPr>
          <p:cNvPr id="717" name="Google Shape;717;p92"/>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8" name="Google Shape;718;p92"/>
          <p:cNvSpPr txBox="1"/>
          <p:nvPr>
            <p:ph idx="2" type="body"/>
          </p:nvPr>
        </p:nvSpPr>
        <p:spPr>
          <a:xfrm>
            <a:off x="3292475" y="1577579"/>
            <a:ext cx="25590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9" name="Google Shape;719;p92"/>
          <p:cNvSpPr txBox="1"/>
          <p:nvPr>
            <p:ph idx="3" type="body"/>
          </p:nvPr>
        </p:nvSpPr>
        <p:spPr>
          <a:xfrm>
            <a:off x="6126163"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0" name="Google Shape;720;p9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1" name="Google Shape;721;p92"/>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22" name="Google Shape;722;p92"/>
          <p:cNvSpPr txBox="1"/>
          <p:nvPr>
            <p:ph idx="4"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 Subtitle">
  <p:cSld name="Four Content - Subtitle">
    <p:spTree>
      <p:nvGrpSpPr>
        <p:cNvPr id="723" name="Shape 723"/>
        <p:cNvGrpSpPr/>
        <p:nvPr/>
      </p:nvGrpSpPr>
      <p:grpSpPr>
        <a:xfrm>
          <a:off x="0" y="0"/>
          <a:ext cx="0" cy="0"/>
          <a:chOff x="0" y="0"/>
          <a:chExt cx="0" cy="0"/>
        </a:xfrm>
      </p:grpSpPr>
      <p:sp>
        <p:nvSpPr>
          <p:cNvPr id="724" name="Google Shape;724;p93"/>
          <p:cNvSpPr txBox="1"/>
          <p:nvPr>
            <p:ph idx="1" type="body"/>
          </p:nvPr>
        </p:nvSpPr>
        <p:spPr>
          <a:xfrm>
            <a:off x="457200"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5" name="Google Shape;725;p93"/>
          <p:cNvSpPr txBox="1"/>
          <p:nvPr>
            <p:ph idx="2" type="body"/>
          </p:nvPr>
        </p:nvSpPr>
        <p:spPr>
          <a:xfrm>
            <a:off x="2584704"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6" name="Google Shape;726;p93"/>
          <p:cNvSpPr txBox="1"/>
          <p:nvPr>
            <p:ph idx="3" type="body"/>
          </p:nvPr>
        </p:nvSpPr>
        <p:spPr>
          <a:xfrm>
            <a:off x="4712208"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7" name="Google Shape;727;p93"/>
          <p:cNvSpPr txBox="1"/>
          <p:nvPr>
            <p:ph idx="4" type="body"/>
          </p:nvPr>
        </p:nvSpPr>
        <p:spPr>
          <a:xfrm>
            <a:off x="6839712"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28" name="Google Shape;728;p9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p93"/>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30" name="Google Shape;730;p93"/>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p:cSld name="Five Content - Subtitle">
    <p:spTree>
      <p:nvGrpSpPr>
        <p:cNvPr id="731" name="Shape 731"/>
        <p:cNvGrpSpPr/>
        <p:nvPr/>
      </p:nvGrpSpPr>
      <p:grpSpPr>
        <a:xfrm>
          <a:off x="0" y="0"/>
          <a:ext cx="0" cy="0"/>
          <a:chOff x="0" y="0"/>
          <a:chExt cx="0" cy="0"/>
        </a:xfrm>
      </p:grpSpPr>
      <p:sp>
        <p:nvSpPr>
          <p:cNvPr id="732" name="Google Shape;732;p94"/>
          <p:cNvSpPr txBox="1"/>
          <p:nvPr>
            <p:ph idx="1" type="body"/>
          </p:nvPr>
        </p:nvSpPr>
        <p:spPr>
          <a:xfrm>
            <a:off x="45720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3" name="Google Shape;733;p94"/>
          <p:cNvSpPr txBox="1"/>
          <p:nvPr>
            <p:ph idx="2" type="body"/>
          </p:nvPr>
        </p:nvSpPr>
        <p:spPr>
          <a:xfrm>
            <a:off x="214884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4" name="Google Shape;734;p94"/>
          <p:cNvSpPr txBox="1"/>
          <p:nvPr>
            <p:ph idx="3" type="body"/>
          </p:nvPr>
        </p:nvSpPr>
        <p:spPr>
          <a:xfrm>
            <a:off x="384048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5" name="Google Shape;735;p94"/>
          <p:cNvSpPr txBox="1"/>
          <p:nvPr>
            <p:ph idx="4" type="body"/>
          </p:nvPr>
        </p:nvSpPr>
        <p:spPr>
          <a:xfrm>
            <a:off x="553212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6" name="Google Shape;736;p94"/>
          <p:cNvSpPr txBox="1"/>
          <p:nvPr>
            <p:ph idx="5" type="body"/>
          </p:nvPr>
        </p:nvSpPr>
        <p:spPr>
          <a:xfrm>
            <a:off x="722376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737" name="Google Shape;737;p9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94"/>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39" name="Google Shape;739;p94"/>
          <p:cNvSpPr txBox="1"/>
          <p:nvPr>
            <p:ph idx="6"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 Subtitle">
  <p:cSld name="Three Images - Subtitle">
    <p:spTree>
      <p:nvGrpSpPr>
        <p:cNvPr id="740" name="Shape 740"/>
        <p:cNvGrpSpPr/>
        <p:nvPr/>
      </p:nvGrpSpPr>
      <p:grpSpPr>
        <a:xfrm>
          <a:off x="0" y="0"/>
          <a:ext cx="0" cy="0"/>
          <a:chOff x="0" y="0"/>
          <a:chExt cx="0" cy="0"/>
        </a:xfrm>
      </p:grpSpPr>
      <p:sp>
        <p:nvSpPr>
          <p:cNvPr id="741" name="Google Shape;741;p95"/>
          <p:cNvSpPr/>
          <p:nvPr/>
        </p:nvSpPr>
        <p:spPr>
          <a:xfrm>
            <a:off x="457200"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2" name="Google Shape;742;p95"/>
          <p:cNvSpPr/>
          <p:nvPr/>
        </p:nvSpPr>
        <p:spPr>
          <a:xfrm>
            <a:off x="3291681"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3" name="Google Shape;743;p95"/>
          <p:cNvSpPr/>
          <p:nvPr/>
        </p:nvSpPr>
        <p:spPr>
          <a:xfrm>
            <a:off x="6126163"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44" name="Google Shape;744;p95"/>
          <p:cNvSpPr txBox="1"/>
          <p:nvPr>
            <p:ph idx="1" type="body"/>
          </p:nvPr>
        </p:nvSpPr>
        <p:spPr>
          <a:xfrm>
            <a:off x="45720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5" name="Google Shape;745;p95"/>
          <p:cNvSpPr txBox="1"/>
          <p:nvPr>
            <p:ph idx="2" type="body"/>
          </p:nvPr>
        </p:nvSpPr>
        <p:spPr>
          <a:xfrm>
            <a:off x="329184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6" name="Google Shape;746;p95"/>
          <p:cNvSpPr txBox="1"/>
          <p:nvPr>
            <p:ph idx="3" type="body"/>
          </p:nvPr>
        </p:nvSpPr>
        <p:spPr>
          <a:xfrm>
            <a:off x="612648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7" name="Google Shape;747;p9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95"/>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49" name="Google Shape;749;p95"/>
          <p:cNvSpPr txBox="1"/>
          <p:nvPr>
            <p:ph idx="4"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 Subtitle">
  <p:cSld name="Four Text Boxes for Icons - Subtitle">
    <p:spTree>
      <p:nvGrpSpPr>
        <p:cNvPr id="750" name="Shape 750"/>
        <p:cNvGrpSpPr/>
        <p:nvPr/>
      </p:nvGrpSpPr>
      <p:grpSpPr>
        <a:xfrm>
          <a:off x="0" y="0"/>
          <a:ext cx="0" cy="0"/>
          <a:chOff x="0" y="0"/>
          <a:chExt cx="0" cy="0"/>
        </a:xfrm>
      </p:grpSpPr>
      <p:sp>
        <p:nvSpPr>
          <p:cNvPr id="751" name="Google Shape;751;p96"/>
          <p:cNvSpPr txBox="1"/>
          <p:nvPr>
            <p:ph idx="1" type="body"/>
          </p:nvPr>
        </p:nvSpPr>
        <p:spPr>
          <a:xfrm>
            <a:off x="457200"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2" name="Google Shape;752;p96"/>
          <p:cNvSpPr txBox="1"/>
          <p:nvPr>
            <p:ph idx="2" type="body"/>
          </p:nvPr>
        </p:nvSpPr>
        <p:spPr>
          <a:xfrm>
            <a:off x="2584704"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3" name="Google Shape;753;p96"/>
          <p:cNvSpPr txBox="1"/>
          <p:nvPr>
            <p:ph idx="3" type="body"/>
          </p:nvPr>
        </p:nvSpPr>
        <p:spPr>
          <a:xfrm>
            <a:off x="4712208"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4" name="Google Shape;754;p96"/>
          <p:cNvSpPr txBox="1"/>
          <p:nvPr>
            <p:ph idx="4" type="body"/>
          </p:nvPr>
        </p:nvSpPr>
        <p:spPr>
          <a:xfrm>
            <a:off x="6839712" y="2571750"/>
            <a:ext cx="1847100" cy="20574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5" name="Google Shape;755;p9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96"/>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57" name="Google Shape;757;p96"/>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 Subtitle">
  <p:cSld name="Four Team Images - Subtitle">
    <p:spTree>
      <p:nvGrpSpPr>
        <p:cNvPr id="758" name="Shape 758"/>
        <p:cNvGrpSpPr/>
        <p:nvPr/>
      </p:nvGrpSpPr>
      <p:grpSpPr>
        <a:xfrm>
          <a:off x="0" y="0"/>
          <a:ext cx="0" cy="0"/>
          <a:chOff x="0" y="0"/>
          <a:chExt cx="0" cy="0"/>
        </a:xfrm>
      </p:grpSpPr>
      <p:sp>
        <p:nvSpPr>
          <p:cNvPr id="759" name="Google Shape;759;p97"/>
          <p:cNvSpPr/>
          <p:nvPr/>
        </p:nvSpPr>
        <p:spPr>
          <a:xfrm>
            <a:off x="457201"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0" name="Google Shape;760;p97"/>
          <p:cNvSpPr/>
          <p:nvPr/>
        </p:nvSpPr>
        <p:spPr>
          <a:xfrm>
            <a:off x="2584705"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1" name="Google Shape;761;p97"/>
          <p:cNvSpPr/>
          <p:nvPr/>
        </p:nvSpPr>
        <p:spPr>
          <a:xfrm>
            <a:off x="4712209"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2" name="Google Shape;762;p97"/>
          <p:cNvSpPr/>
          <p:nvPr/>
        </p:nvSpPr>
        <p:spPr>
          <a:xfrm>
            <a:off x="6839712" y="1577579"/>
            <a:ext cx="1326000" cy="9942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63" name="Google Shape;763;p97"/>
          <p:cNvSpPr txBox="1"/>
          <p:nvPr>
            <p:ph idx="1" type="body"/>
          </p:nvPr>
        </p:nvSpPr>
        <p:spPr>
          <a:xfrm>
            <a:off x="457200"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4" name="Google Shape;764;p97"/>
          <p:cNvSpPr txBox="1"/>
          <p:nvPr>
            <p:ph idx="2" type="body"/>
          </p:nvPr>
        </p:nvSpPr>
        <p:spPr>
          <a:xfrm>
            <a:off x="2584704"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5" name="Google Shape;765;p97"/>
          <p:cNvSpPr txBox="1"/>
          <p:nvPr>
            <p:ph idx="3" type="body"/>
          </p:nvPr>
        </p:nvSpPr>
        <p:spPr>
          <a:xfrm>
            <a:off x="4712208"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6" name="Google Shape;766;p97"/>
          <p:cNvSpPr txBox="1"/>
          <p:nvPr>
            <p:ph idx="4" type="body"/>
          </p:nvPr>
        </p:nvSpPr>
        <p:spPr>
          <a:xfrm>
            <a:off x="6839712" y="2743200"/>
            <a:ext cx="1847100" cy="1885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200"/>
              </a:spcBef>
              <a:spcAft>
                <a:spcPts val="20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767" name="Google Shape;767;p9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8" name="Google Shape;768;p97"/>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69" name="Google Shape;769;p97"/>
          <p:cNvSpPr txBox="1"/>
          <p:nvPr>
            <p:ph idx="5"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tyle 4 - colour" showMasterSp="0">
  <p:cSld name="Basic style 4 - colour">
    <p:bg>
      <p:bgPr>
        <a:solidFill>
          <a:schemeClr val="dk2"/>
        </a:solidFill>
      </p:bgPr>
    </p:bg>
    <p:spTree>
      <p:nvGrpSpPr>
        <p:cNvPr id="57" name="Shape 57"/>
        <p:cNvGrpSpPr/>
        <p:nvPr/>
      </p:nvGrpSpPr>
      <p:grpSpPr>
        <a:xfrm>
          <a:off x="0" y="0"/>
          <a:ext cx="0" cy="0"/>
          <a:chOff x="0" y="0"/>
          <a:chExt cx="0" cy="0"/>
        </a:xfrm>
      </p:grpSpPr>
      <p:sp>
        <p:nvSpPr>
          <p:cNvPr id="58" name="Google Shape;58;p17"/>
          <p:cNvSpPr txBox="1"/>
          <p:nvPr>
            <p:ph type="title"/>
          </p:nvPr>
        </p:nvSpPr>
        <p:spPr>
          <a:xfrm>
            <a:off x="405002" y="324001"/>
            <a:ext cx="8334000" cy="44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7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 name="Google Shape;59;p17"/>
          <p:cNvSpPr txBox="1"/>
          <p:nvPr>
            <p:ph idx="1" type="body"/>
          </p:nvPr>
        </p:nvSpPr>
        <p:spPr>
          <a:xfrm>
            <a:off x="405000" y="752828"/>
            <a:ext cx="8334000" cy="230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700"/>
              <a:buNone/>
              <a:defRPr b="0" sz="1700">
                <a:solidFill>
                  <a:schemeClr val="lt1"/>
                </a:solidFill>
              </a:defRPr>
            </a:lvl1pPr>
            <a:lvl2pPr indent="-228600" lvl="1" marL="914400" algn="l">
              <a:lnSpc>
                <a:spcPct val="100000"/>
              </a:lnSpc>
              <a:spcBef>
                <a:spcPts val="600"/>
              </a:spcBef>
              <a:spcAft>
                <a:spcPts val="0"/>
              </a:spcAft>
              <a:buClr>
                <a:schemeClr val="dk1"/>
              </a:buClr>
              <a:buSzPts val="1400"/>
              <a:buFont typeface="Arial"/>
              <a:buNone/>
              <a:defRPr sz="1400"/>
            </a:lvl2pPr>
            <a:lvl3pPr indent="-228600" lvl="2" marL="1371600" algn="l">
              <a:lnSpc>
                <a:spcPct val="100000"/>
              </a:lnSpc>
              <a:spcBef>
                <a:spcPts val="600"/>
              </a:spcBef>
              <a:spcAft>
                <a:spcPts val="0"/>
              </a:spcAft>
              <a:buClr>
                <a:schemeClr val="dk1"/>
              </a:buClr>
              <a:buSzPts val="1400"/>
              <a:buFont typeface="Arial"/>
              <a:buNone/>
              <a:defRPr sz="1400"/>
            </a:lvl3pPr>
            <a:lvl4pPr indent="-228600" lvl="3" marL="1828800" algn="l">
              <a:lnSpc>
                <a:spcPct val="100000"/>
              </a:lnSpc>
              <a:spcBef>
                <a:spcPts val="600"/>
              </a:spcBef>
              <a:spcAft>
                <a:spcPts val="0"/>
              </a:spcAft>
              <a:buClr>
                <a:schemeClr val="dk1"/>
              </a:buClr>
              <a:buSzPts val="1400"/>
              <a:buFont typeface="Arial"/>
              <a:buNone/>
              <a:defRPr sz="1400"/>
            </a:lvl4pPr>
            <a:lvl5pPr indent="-228600" lvl="4" marL="2286000" algn="l">
              <a:lnSpc>
                <a:spcPct val="100000"/>
              </a:lnSpc>
              <a:spcBef>
                <a:spcPts val="600"/>
              </a:spcBef>
              <a:spcAft>
                <a:spcPts val="0"/>
              </a:spcAft>
              <a:buClr>
                <a:schemeClr val="dk1"/>
              </a:buClr>
              <a:buSzPts val="1400"/>
              <a:buFont typeface="Arial"/>
              <a:buNone/>
              <a:defRPr sz="1400"/>
            </a:lvl5pPr>
            <a:lvl6pPr indent="-317500" lvl="5" marL="2743200" algn="l">
              <a:lnSpc>
                <a:spcPct val="100000"/>
              </a:lnSpc>
              <a:spcBef>
                <a:spcPts val="6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60" name="Google Shape;60;p17"/>
          <p:cNvSpPr txBox="1"/>
          <p:nvPr/>
        </p:nvSpPr>
        <p:spPr>
          <a:xfrm>
            <a:off x="404813" y="4879717"/>
            <a:ext cx="405000" cy="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PwC</a:t>
            </a:r>
            <a:endParaRPr b="0" i="0" sz="600" u="none" cap="none" strike="noStrike">
              <a:solidFill>
                <a:schemeClr val="lt1"/>
              </a:solidFill>
              <a:latin typeface="Arial"/>
              <a:ea typeface="Arial"/>
              <a:cs typeface="Arial"/>
              <a:sym typeface="Arial"/>
            </a:endParaRPr>
          </a:p>
        </p:txBody>
      </p:sp>
      <p:sp>
        <p:nvSpPr>
          <p:cNvPr id="61" name="Google Shape;61;p17"/>
          <p:cNvSpPr txBox="1"/>
          <p:nvPr>
            <p:ph idx="11" type="ftr"/>
          </p:nvPr>
        </p:nvSpPr>
        <p:spPr>
          <a:xfrm>
            <a:off x="2519363" y="4869180"/>
            <a:ext cx="4105200" cy="102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100"/>
              <a:buNone/>
              <a:defRPr sz="600">
                <a:solidFill>
                  <a:schemeClr val="lt1"/>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2" name="Google Shape;62;p17"/>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 Subtitle">
  <p:cSld name="One Column Chart - Subtitle">
    <p:spTree>
      <p:nvGrpSpPr>
        <p:cNvPr id="770" name="Shape 770"/>
        <p:cNvGrpSpPr/>
        <p:nvPr/>
      </p:nvGrpSpPr>
      <p:grpSpPr>
        <a:xfrm>
          <a:off x="0" y="0"/>
          <a:ext cx="0" cy="0"/>
          <a:chOff x="0" y="0"/>
          <a:chExt cx="0" cy="0"/>
        </a:xfrm>
      </p:grpSpPr>
      <p:sp>
        <p:nvSpPr>
          <p:cNvPr id="771" name="Google Shape;771;p98"/>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72" name="Google Shape;772;p9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3" name="Google Shape;773;p98"/>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74" name="Google Shape;774;p98"/>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ose Manual" showMasterSp="0">
  <p:cSld name="Section Header Rose Manual">
    <p:bg>
      <p:bgPr>
        <a:solidFill>
          <a:srgbClr val="D93954"/>
        </a:solidFill>
      </p:bgPr>
    </p:bg>
    <p:spTree>
      <p:nvGrpSpPr>
        <p:cNvPr id="775" name="Shape 775"/>
        <p:cNvGrpSpPr/>
        <p:nvPr/>
      </p:nvGrpSpPr>
      <p:grpSpPr>
        <a:xfrm>
          <a:off x="0" y="0"/>
          <a:ext cx="0" cy="0"/>
          <a:chOff x="0" y="0"/>
          <a:chExt cx="0" cy="0"/>
        </a:xfrm>
      </p:grpSpPr>
      <p:sp>
        <p:nvSpPr>
          <p:cNvPr id="776" name="Google Shape;776;p99"/>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777" name="Google Shape;777;p9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8" name="Shape 778"/>
        <p:cNvGrpSpPr/>
        <p:nvPr/>
      </p:nvGrpSpPr>
      <p:grpSpPr>
        <a:xfrm>
          <a:off x="0" y="0"/>
          <a:ext cx="0" cy="0"/>
          <a:chOff x="0" y="0"/>
          <a:chExt cx="0" cy="0"/>
        </a:xfrm>
      </p:grpSpPr>
      <p:sp>
        <p:nvSpPr>
          <p:cNvPr id="779" name="Google Shape;779;p10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80" name="Shape 780"/>
        <p:cNvGrpSpPr/>
        <p:nvPr/>
      </p:nvGrpSpPr>
      <p:grpSpPr>
        <a:xfrm>
          <a:off x="0" y="0"/>
          <a:ext cx="0" cy="0"/>
          <a:chOff x="0" y="0"/>
          <a:chExt cx="0" cy="0"/>
        </a:xfrm>
      </p:grpSpPr>
      <p:sp>
        <p:nvSpPr>
          <p:cNvPr id="781" name="Google Shape;781;p10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82" name="Google Shape;782;p10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Orange 1" showMasterSp="0">
  <p:cSld name="Quote 1 Image Orange_1">
    <p:bg>
      <p:bgPr>
        <a:solidFill>
          <a:srgbClr val="D04A02"/>
        </a:solidFill>
      </p:bgPr>
    </p:bg>
    <p:spTree>
      <p:nvGrpSpPr>
        <p:cNvPr id="783" name="Shape 783"/>
        <p:cNvGrpSpPr/>
        <p:nvPr/>
      </p:nvGrpSpPr>
      <p:grpSpPr>
        <a:xfrm>
          <a:off x="0" y="0"/>
          <a:ext cx="0" cy="0"/>
          <a:chOff x="0" y="0"/>
          <a:chExt cx="0" cy="0"/>
        </a:xfrm>
      </p:grpSpPr>
      <p:sp>
        <p:nvSpPr>
          <p:cNvPr id="784" name="Google Shape;784;p102"/>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785" name="Google Shape;785;p102"/>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786" name="Google Shape;786;p102"/>
          <p:cNvSpPr txBox="1"/>
          <p:nvPr>
            <p:ph idx="12" type="sldNum"/>
          </p:nvPr>
        </p:nvSpPr>
        <p:spPr>
          <a:xfrm>
            <a:off x="6187028"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mall">
  <p:cSld name="Title and Content Small">
    <p:spTree>
      <p:nvGrpSpPr>
        <p:cNvPr id="787" name="Shape 787"/>
        <p:cNvGrpSpPr/>
        <p:nvPr/>
      </p:nvGrpSpPr>
      <p:grpSpPr>
        <a:xfrm>
          <a:off x="0" y="0"/>
          <a:ext cx="0" cy="0"/>
          <a:chOff x="0" y="0"/>
          <a:chExt cx="0" cy="0"/>
        </a:xfrm>
      </p:grpSpPr>
      <p:sp>
        <p:nvSpPr>
          <p:cNvPr id="788" name="Google Shape;788;p103"/>
          <p:cNvSpPr txBox="1"/>
          <p:nvPr>
            <p:ph type="title"/>
          </p:nvPr>
        </p:nvSpPr>
        <p:spPr>
          <a:xfrm>
            <a:off x="399994" y="281178"/>
            <a:ext cx="8524800" cy="307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100"/>
              <a:buFont typeface="Georgia"/>
              <a:buNone/>
              <a:defRPr b="0" i="0" sz="21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100"/>
              <a:buFont typeface="Arial"/>
              <a:buNone/>
              <a:defRPr sz="2100"/>
            </a:lvl2pPr>
            <a:lvl3pPr lvl="2" algn="l">
              <a:lnSpc>
                <a:spcPct val="100000"/>
              </a:lnSpc>
              <a:spcBef>
                <a:spcPts val="0"/>
              </a:spcBef>
              <a:spcAft>
                <a:spcPts val="0"/>
              </a:spcAft>
              <a:buSzPts val="2100"/>
              <a:buFont typeface="Arial"/>
              <a:buNone/>
              <a:defRPr sz="2100"/>
            </a:lvl3pPr>
            <a:lvl4pPr lvl="3" algn="l">
              <a:lnSpc>
                <a:spcPct val="100000"/>
              </a:lnSpc>
              <a:spcBef>
                <a:spcPts val="0"/>
              </a:spcBef>
              <a:spcAft>
                <a:spcPts val="0"/>
              </a:spcAft>
              <a:buSzPts val="2100"/>
              <a:buFont typeface="Arial"/>
              <a:buNone/>
              <a:defRPr sz="2100"/>
            </a:lvl4pPr>
            <a:lvl5pPr lvl="4" algn="l">
              <a:lnSpc>
                <a:spcPct val="100000"/>
              </a:lnSpc>
              <a:spcBef>
                <a:spcPts val="0"/>
              </a:spcBef>
              <a:spcAft>
                <a:spcPts val="0"/>
              </a:spcAft>
              <a:buSzPts val="2100"/>
              <a:buFont typeface="Arial"/>
              <a:buNone/>
              <a:defRPr sz="2100"/>
            </a:lvl5pPr>
            <a:lvl6pPr lvl="5" algn="l">
              <a:lnSpc>
                <a:spcPct val="100000"/>
              </a:lnSpc>
              <a:spcBef>
                <a:spcPts val="0"/>
              </a:spcBef>
              <a:spcAft>
                <a:spcPts val="0"/>
              </a:spcAft>
              <a:buSzPts val="2100"/>
              <a:buFont typeface="Arial"/>
              <a:buNone/>
              <a:defRPr sz="2100"/>
            </a:lvl6pPr>
            <a:lvl7pPr lvl="6" algn="l">
              <a:lnSpc>
                <a:spcPct val="100000"/>
              </a:lnSpc>
              <a:spcBef>
                <a:spcPts val="0"/>
              </a:spcBef>
              <a:spcAft>
                <a:spcPts val="0"/>
              </a:spcAft>
              <a:buSzPts val="2100"/>
              <a:buFont typeface="Arial"/>
              <a:buNone/>
              <a:defRPr sz="2100"/>
            </a:lvl7pPr>
            <a:lvl8pPr lvl="7" algn="l">
              <a:lnSpc>
                <a:spcPct val="100000"/>
              </a:lnSpc>
              <a:spcBef>
                <a:spcPts val="0"/>
              </a:spcBef>
              <a:spcAft>
                <a:spcPts val="0"/>
              </a:spcAft>
              <a:buSzPts val="2100"/>
              <a:buFont typeface="Arial"/>
              <a:buNone/>
              <a:defRPr sz="2100"/>
            </a:lvl8pPr>
            <a:lvl9pPr lvl="8" algn="l">
              <a:lnSpc>
                <a:spcPct val="100000"/>
              </a:lnSpc>
              <a:spcBef>
                <a:spcPts val="0"/>
              </a:spcBef>
              <a:spcAft>
                <a:spcPts val="0"/>
              </a:spcAft>
              <a:buSzPts val="2100"/>
              <a:buFont typeface="Arial"/>
              <a:buNone/>
              <a:defRPr sz="2100"/>
            </a:lvl9pPr>
          </a:lstStyle>
          <a:p/>
        </p:txBody>
      </p:sp>
      <p:sp>
        <p:nvSpPr>
          <p:cNvPr id="789" name="Google Shape;789;p103"/>
          <p:cNvSpPr txBox="1"/>
          <p:nvPr>
            <p:ph idx="1" type="body"/>
          </p:nvPr>
        </p:nvSpPr>
        <p:spPr>
          <a:xfrm>
            <a:off x="309563" y="1308038"/>
            <a:ext cx="5579700" cy="1175100"/>
          </a:xfrm>
          <a:prstGeom prst="rect">
            <a:avLst/>
          </a:prstGeom>
          <a:noFill/>
          <a:ln>
            <a:noFill/>
          </a:ln>
        </p:spPr>
        <p:txBody>
          <a:bodyPr anchorCtr="0" anchor="t" bIns="68575" lIns="68575" spcFirstLastPara="1" rIns="68575" wrap="square" tIns="68575">
            <a:noAutofit/>
          </a:bodyPr>
          <a:lstStyle>
            <a:lvl1pPr indent="-228600" lvl="0" marL="457200" marR="0" algn="l">
              <a:lnSpc>
                <a:spcPct val="110000"/>
              </a:lnSpc>
              <a:spcBef>
                <a:spcPts val="1400"/>
              </a:spcBef>
              <a:spcAft>
                <a:spcPts val="0"/>
              </a:spcAft>
              <a:buClr>
                <a:schemeClr val="lt2"/>
              </a:buClr>
              <a:buSzPts val="1500"/>
              <a:buFont typeface="Arial"/>
              <a:buNone/>
              <a:defRPr b="0" i="0" sz="1500" u="none" cap="none" strike="noStrike">
                <a:solidFill>
                  <a:schemeClr val="lt2"/>
                </a:solidFill>
                <a:latin typeface="Georgia"/>
                <a:ea typeface="Georgia"/>
                <a:cs typeface="Georgia"/>
                <a:sym typeface="Georgia"/>
              </a:defRPr>
            </a:lvl1pPr>
            <a:lvl2pPr indent="-228600" lvl="1" marL="914400" marR="0" algn="l">
              <a:lnSpc>
                <a:spcPct val="100000"/>
              </a:lnSpc>
              <a:spcBef>
                <a:spcPts val="500"/>
              </a:spcBef>
              <a:spcAft>
                <a:spcPts val="0"/>
              </a:spcAft>
              <a:buClr>
                <a:schemeClr val="lt2"/>
              </a:buClr>
              <a:buSzPts val="1100"/>
              <a:buFont typeface="Noto Sans Symbols"/>
              <a:buNone/>
              <a:defRPr b="0" i="0" sz="1100" u="none" cap="none" strike="noStrike">
                <a:solidFill>
                  <a:schemeClr val="lt2"/>
                </a:solidFill>
                <a:latin typeface="Georgia"/>
                <a:ea typeface="Georgia"/>
                <a:cs typeface="Georgia"/>
                <a:sym typeface="Georgia"/>
              </a:defRPr>
            </a:lvl2pPr>
            <a:lvl3pPr indent="-273050" lvl="2" marL="1371600" marR="0" algn="l">
              <a:lnSpc>
                <a:spcPct val="100000"/>
              </a:lnSpc>
              <a:spcBef>
                <a:spcPts val="100"/>
              </a:spcBef>
              <a:spcAft>
                <a:spcPts val="0"/>
              </a:spcAft>
              <a:buClr>
                <a:schemeClr val="lt2"/>
              </a:buClr>
              <a:buSzPts val="700"/>
              <a:buFont typeface="Arial"/>
              <a:buChar char="–"/>
              <a:defRPr b="0" i="0" sz="700" u="none" cap="none" strike="noStrike">
                <a:solidFill>
                  <a:schemeClr val="lt2"/>
                </a:solidFill>
                <a:latin typeface="Arial"/>
                <a:ea typeface="Arial"/>
                <a:cs typeface="Arial"/>
                <a:sym typeface="Arial"/>
              </a:defRPr>
            </a:lvl3pPr>
            <a:lvl4pPr indent="-266700" lvl="3" marL="1828800" marR="0" algn="l">
              <a:lnSpc>
                <a:spcPct val="100000"/>
              </a:lnSpc>
              <a:spcBef>
                <a:spcPts val="100"/>
              </a:spcBef>
              <a:spcAft>
                <a:spcPts val="0"/>
              </a:spcAft>
              <a:buClr>
                <a:schemeClr val="lt2"/>
              </a:buClr>
              <a:buSzPts val="600"/>
              <a:buFont typeface="Arial"/>
              <a:buChar char="•"/>
              <a:defRPr b="0" i="0" sz="600" u="none" cap="none" strike="noStrike">
                <a:solidFill>
                  <a:schemeClr val="lt2"/>
                </a:solidFill>
                <a:latin typeface="Arial"/>
                <a:ea typeface="Arial"/>
                <a:cs typeface="Arial"/>
                <a:sym typeface="Arial"/>
              </a:defRPr>
            </a:lvl4pPr>
            <a:lvl5pPr indent="-260350" lvl="4" marL="2286000" marR="0" algn="l">
              <a:lnSpc>
                <a:spcPct val="100000"/>
              </a:lnSpc>
              <a:spcBef>
                <a:spcPts val="100"/>
              </a:spcBef>
              <a:spcAft>
                <a:spcPts val="0"/>
              </a:spcAft>
              <a:buClr>
                <a:schemeClr val="lt2"/>
              </a:buClr>
              <a:buSzPts val="500"/>
              <a:buFont typeface="Arial"/>
              <a:buChar char="–"/>
              <a:defRPr b="0" i="0" sz="500" u="none" cap="none" strike="noStrike">
                <a:solidFill>
                  <a:schemeClr val="lt2"/>
                </a:solidFill>
                <a:latin typeface="Arial"/>
                <a:ea typeface="Arial"/>
                <a:cs typeface="Arial"/>
                <a:sym typeface="Arial"/>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790" name="Google Shape;790;p103"/>
          <p:cNvSpPr/>
          <p:nvPr>
            <p:ph idx="2" type="pic"/>
          </p:nvPr>
        </p:nvSpPr>
        <p:spPr>
          <a:xfrm>
            <a:off x="6076950" y="1333500"/>
            <a:ext cx="2757600" cy="3197100"/>
          </a:xfrm>
          <a:prstGeom prst="rect">
            <a:avLst/>
          </a:prstGeom>
          <a:solidFill>
            <a:srgbClr val="F2F2F2"/>
          </a:solidFill>
          <a:ln>
            <a:noFill/>
          </a:ln>
        </p:spPr>
      </p:sp>
      <p:sp>
        <p:nvSpPr>
          <p:cNvPr id="791" name="Google Shape;791;p103"/>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2"/>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1" showMasterSp="0">
  <p:cSld name="Section Header Orange Manual_1">
    <p:bg>
      <p:bgPr>
        <a:solidFill>
          <a:schemeClr val="accent4"/>
        </a:solidFill>
      </p:bgPr>
    </p:bg>
    <p:spTree>
      <p:nvGrpSpPr>
        <p:cNvPr id="792" name="Shape 792"/>
        <p:cNvGrpSpPr/>
        <p:nvPr/>
      </p:nvGrpSpPr>
      <p:grpSpPr>
        <a:xfrm>
          <a:off x="0" y="0"/>
          <a:ext cx="0" cy="0"/>
          <a:chOff x="0" y="0"/>
          <a:chExt cx="0" cy="0"/>
        </a:xfrm>
      </p:grpSpPr>
      <p:sp>
        <p:nvSpPr>
          <p:cNvPr id="793" name="Google Shape;793;p104"/>
          <p:cNvSpPr txBox="1"/>
          <p:nvPr>
            <p:ph type="title"/>
          </p:nvPr>
        </p:nvSpPr>
        <p:spPr>
          <a:xfrm>
            <a:off x="332185" y="321469"/>
            <a:ext cx="1031100" cy="14745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chemeClr val="lt1"/>
              </a:buClr>
              <a:buSzPts val="10800"/>
              <a:buFont typeface="Arial"/>
              <a:buNone/>
              <a:defRPr b="0" i="0" sz="108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794" name="Google Shape;794;p104"/>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p:cSld name="Content: One">
    <p:spTree>
      <p:nvGrpSpPr>
        <p:cNvPr id="795" name="Shape 795"/>
        <p:cNvGrpSpPr/>
        <p:nvPr/>
      </p:nvGrpSpPr>
      <p:grpSpPr>
        <a:xfrm>
          <a:off x="0" y="0"/>
          <a:ext cx="0" cy="0"/>
          <a:chOff x="0" y="0"/>
          <a:chExt cx="0" cy="0"/>
        </a:xfrm>
      </p:grpSpPr>
      <p:sp>
        <p:nvSpPr>
          <p:cNvPr id="796" name="Google Shape;796;p105"/>
          <p:cNvSpPr/>
          <p:nvPr/>
        </p:nvSpPr>
        <p:spPr>
          <a:xfrm>
            <a:off x="1444" y="1051"/>
            <a:ext cx="1500" cy="1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05"/>
          <p:cNvSpPr txBox="1"/>
          <p:nvPr>
            <p:ph type="title"/>
          </p:nvPr>
        </p:nvSpPr>
        <p:spPr>
          <a:xfrm>
            <a:off x="484910" y="605728"/>
            <a:ext cx="8174100" cy="366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800"/>
              <a:buNone/>
              <a:defRPr sz="1800" u="none" cap="none" strike="noStrike">
                <a:solidFill>
                  <a:schemeClr val="dk1"/>
                </a:solidFill>
              </a:defRPr>
            </a:lvl1pPr>
            <a:lvl2pPr lvl="1"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300"/>
              <a:buFont typeface="Arial"/>
              <a:buNone/>
              <a:defRPr b="0" i="0" sz="1600" u="none" cap="none" strike="noStrike">
                <a:solidFill>
                  <a:srgbClr val="000000"/>
                </a:solidFill>
                <a:latin typeface="Arial"/>
                <a:ea typeface="Arial"/>
                <a:cs typeface="Arial"/>
                <a:sym typeface="Arial"/>
              </a:defRPr>
            </a:lvl9pPr>
          </a:lstStyle>
          <a:p/>
        </p:txBody>
      </p:sp>
      <p:sp>
        <p:nvSpPr>
          <p:cNvPr id="798" name="Google Shape;798;p105"/>
          <p:cNvSpPr txBox="1"/>
          <p:nvPr>
            <p:ph idx="1" type="body"/>
          </p:nvPr>
        </p:nvSpPr>
        <p:spPr>
          <a:xfrm>
            <a:off x="484909" y="1149193"/>
            <a:ext cx="8174100" cy="814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dk1"/>
              </a:buClr>
              <a:buSzPts val="1100"/>
              <a:buFont typeface="Georgia"/>
              <a:buNone/>
              <a:defRPr b="0" i="0" sz="1100" u="none" cap="none" strike="noStrike">
                <a:solidFill>
                  <a:schemeClr val="dk1"/>
                </a:solidFill>
                <a:latin typeface="Georgia"/>
                <a:ea typeface="Georgia"/>
                <a:cs typeface="Georgia"/>
                <a:sym typeface="Georgia"/>
              </a:defRPr>
            </a:lvl1pPr>
            <a:lvl2pPr indent="-298450" lvl="1" marL="9144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2pPr>
            <a:lvl3pPr indent="-298450" lvl="2" marL="13716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3pPr>
            <a:lvl4pPr indent="-298450" lvl="3" marL="18288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4pPr>
            <a:lvl5pPr indent="-298450" lvl="4" marL="22860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5pPr>
            <a:lvl6pPr indent="-292100" lvl="5" marL="2743200" marR="0" algn="l">
              <a:lnSpc>
                <a:spcPct val="100000"/>
              </a:lnSpc>
              <a:spcBef>
                <a:spcPts val="500"/>
              </a:spcBef>
              <a:spcAft>
                <a:spcPts val="0"/>
              </a:spcAft>
              <a:buClr>
                <a:schemeClr val="dk1"/>
              </a:buClr>
              <a:buSzPts val="1000"/>
              <a:buFont typeface="Georgia"/>
              <a:buAutoNum type="arabicPeriod"/>
              <a:defRPr b="0" i="0" sz="1000" u="none" cap="none" strike="noStrike">
                <a:solidFill>
                  <a:schemeClr val="dk1"/>
                </a:solidFill>
                <a:latin typeface="Georgia"/>
                <a:ea typeface="Georgia"/>
                <a:cs typeface="Georgia"/>
                <a:sym typeface="Georgia"/>
              </a:defRPr>
            </a:lvl6pPr>
            <a:lvl7pPr indent="-292100" lvl="6" marL="3200400" marR="0" algn="l">
              <a:lnSpc>
                <a:spcPct val="100000"/>
              </a:lnSpc>
              <a:spcBef>
                <a:spcPts val="500"/>
              </a:spcBef>
              <a:spcAft>
                <a:spcPts val="0"/>
              </a:spcAft>
              <a:buClr>
                <a:schemeClr val="dk1"/>
              </a:buClr>
              <a:buSzPts val="1000"/>
              <a:buFont typeface="Georgia"/>
              <a:buAutoNum type="alphaLcPeriod"/>
              <a:defRPr b="0" i="0" sz="1000" u="none" cap="none" strike="noStrike">
                <a:solidFill>
                  <a:schemeClr val="dk1"/>
                </a:solidFill>
                <a:latin typeface="Georgia"/>
                <a:ea typeface="Georgia"/>
                <a:cs typeface="Georgia"/>
                <a:sym typeface="Georgia"/>
              </a:defRPr>
            </a:lvl7pPr>
            <a:lvl8pPr indent="-292100" lvl="7" marL="3657600" marR="0" algn="l">
              <a:lnSpc>
                <a:spcPct val="100000"/>
              </a:lnSpc>
              <a:spcBef>
                <a:spcPts val="500"/>
              </a:spcBef>
              <a:spcAft>
                <a:spcPts val="0"/>
              </a:spcAft>
              <a:buClr>
                <a:schemeClr val="dk1"/>
              </a:buClr>
              <a:buSzPts val="1000"/>
              <a:buFont typeface="Georgia"/>
              <a:buAutoNum type="romanLcPeriod"/>
              <a:defRPr b="0" i="0" sz="1000" u="none" cap="none" strike="noStrike">
                <a:solidFill>
                  <a:schemeClr val="dk1"/>
                </a:solidFill>
                <a:latin typeface="Georgia"/>
                <a:ea typeface="Georgia"/>
                <a:cs typeface="Georgia"/>
                <a:sym typeface="Georgia"/>
              </a:defRPr>
            </a:lvl8pPr>
            <a:lvl9pPr indent="-228600" lvl="8" marL="4114800" marR="0" algn="l">
              <a:lnSpc>
                <a:spcPct val="100000"/>
              </a:lnSpc>
              <a:spcBef>
                <a:spcPts val="500"/>
              </a:spcBef>
              <a:spcAft>
                <a:spcPts val="500"/>
              </a:spcAft>
              <a:buClr>
                <a:schemeClr val="dk2"/>
              </a:buClr>
              <a:buSzPts val="1000"/>
              <a:buFont typeface="Arial"/>
              <a:buNone/>
              <a:defRPr b="1" i="0" sz="1000" u="none" cap="none" strike="noStrike">
                <a:solidFill>
                  <a:schemeClr val="dk2"/>
                </a:solidFill>
                <a:latin typeface="Georgia"/>
                <a:ea typeface="Georgia"/>
                <a:cs typeface="Georgia"/>
                <a:sym typeface="Georgia"/>
              </a:defRPr>
            </a:lvl9pPr>
          </a:lstStyle>
          <a:p/>
        </p:txBody>
      </p:sp>
      <p:sp>
        <p:nvSpPr>
          <p:cNvPr id="799" name="Google Shape;799;p105"/>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1">
  <p:cSld name="Content and Image_1">
    <p:spTree>
      <p:nvGrpSpPr>
        <p:cNvPr id="800" name="Shape 800"/>
        <p:cNvGrpSpPr/>
        <p:nvPr/>
      </p:nvGrpSpPr>
      <p:grpSpPr>
        <a:xfrm>
          <a:off x="0" y="0"/>
          <a:ext cx="0" cy="0"/>
          <a:chOff x="0" y="0"/>
          <a:chExt cx="0" cy="0"/>
        </a:xfrm>
      </p:grpSpPr>
      <p:sp>
        <p:nvSpPr>
          <p:cNvPr id="801" name="Google Shape;801;p106"/>
          <p:cNvSpPr/>
          <p:nvPr/>
        </p:nvSpPr>
        <p:spPr>
          <a:xfrm>
            <a:off x="4311690" y="0"/>
            <a:ext cx="4832400" cy="5143500"/>
          </a:xfrm>
          <a:prstGeom prst="rect">
            <a:avLst/>
          </a:prstGeom>
          <a:solidFill>
            <a:srgbClr val="F3F3F3"/>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802" name="Google Shape;802;p106"/>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03" name="Google Shape;803;p106"/>
          <p:cNvSpPr txBox="1"/>
          <p:nvPr>
            <p:ph idx="12" type="sldNum"/>
          </p:nvPr>
        </p:nvSpPr>
        <p:spPr>
          <a:xfrm>
            <a:off x="6187028"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4" name="Google Shape;804;p106"/>
          <p:cNvSpPr txBox="1"/>
          <p:nvPr>
            <p:ph type="title"/>
          </p:nvPr>
        </p:nvSpPr>
        <p:spPr>
          <a:xfrm>
            <a:off x="457199" y="342900"/>
            <a:ext cx="35538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OBJECT_5">
    <p:spTree>
      <p:nvGrpSpPr>
        <p:cNvPr id="805" name="Shape 805"/>
        <p:cNvGrpSpPr/>
        <p:nvPr/>
      </p:nvGrpSpPr>
      <p:grpSpPr>
        <a:xfrm>
          <a:off x="0" y="0"/>
          <a:ext cx="0" cy="0"/>
          <a:chOff x="0" y="0"/>
          <a:chExt cx="0" cy="0"/>
        </a:xfrm>
      </p:grpSpPr>
      <p:sp>
        <p:nvSpPr>
          <p:cNvPr id="806" name="Google Shape;806;p107"/>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807" name="Google Shape;807;p10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08" name="Google Shape;808;p107"/>
          <p:cNvSpPr txBox="1"/>
          <p:nvPr>
            <p:ph idx="12" type="sldNum"/>
          </p:nvPr>
        </p:nvSpPr>
        <p:spPr>
          <a:xfrm>
            <a:off x="7617618" y="4869180"/>
            <a:ext cx="1194300" cy="102900"/>
          </a:xfrm>
          <a:prstGeom prst="rect">
            <a:avLst/>
          </a:prstGeom>
          <a:noFill/>
          <a:ln>
            <a:noFill/>
          </a:ln>
        </p:spPr>
        <p:txBody>
          <a:bodyPr anchorCtr="0" anchor="t" bIns="4570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showMasterSp="0">
  <p:cSld name="1_Title Slide 1">
    <p:spTree>
      <p:nvGrpSpPr>
        <p:cNvPr id="63" name="Shape 63"/>
        <p:cNvGrpSpPr/>
        <p:nvPr/>
      </p:nvGrpSpPr>
      <p:grpSpPr>
        <a:xfrm>
          <a:off x="0" y="0"/>
          <a:ext cx="0" cy="0"/>
          <a:chOff x="0" y="0"/>
          <a:chExt cx="0" cy="0"/>
        </a:xfrm>
      </p:grpSpPr>
      <p:sp>
        <p:nvSpPr>
          <p:cNvPr id="64" name="Google Shape;64;p154"/>
          <p:cNvSpPr/>
          <p:nvPr/>
        </p:nvSpPr>
        <p:spPr>
          <a:xfrm>
            <a:off x="6607204" y="1"/>
            <a:ext cx="2536800" cy="51432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sp>
        <p:nvSpPr>
          <p:cNvPr id="65" name="Google Shape;65;p154"/>
          <p:cNvSpPr/>
          <p:nvPr/>
        </p:nvSpPr>
        <p:spPr>
          <a:xfrm>
            <a:off x="1" y="0"/>
            <a:ext cx="79434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pic>
        <p:nvPicPr>
          <p:cNvPr id="66" name="Google Shape;66;p154"/>
          <p:cNvPicPr preferRelativeResize="0"/>
          <p:nvPr/>
        </p:nvPicPr>
        <p:blipFill rotWithShape="1">
          <a:blip r:embed="rId2">
            <a:alphaModFix/>
          </a:blip>
          <a:srcRect b="0" l="0" r="0" t="0"/>
          <a:stretch/>
        </p:blipFill>
        <p:spPr>
          <a:xfrm>
            <a:off x="6093441" y="-1"/>
            <a:ext cx="3050559" cy="4882700"/>
          </a:xfrm>
          <a:prstGeom prst="rect">
            <a:avLst/>
          </a:prstGeom>
          <a:noFill/>
          <a:ln>
            <a:noFill/>
          </a:ln>
        </p:spPr>
      </p:pic>
      <p:sp>
        <p:nvSpPr>
          <p:cNvPr id="67" name="Google Shape;67;p154"/>
          <p:cNvSpPr txBox="1"/>
          <p:nvPr>
            <p:ph type="ctrTitle"/>
          </p:nvPr>
        </p:nvSpPr>
        <p:spPr>
          <a:xfrm>
            <a:off x="457202" y="342900"/>
            <a:ext cx="3980100" cy="18858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3300"/>
              <a:buFont typeface="Georgia"/>
              <a:buNone/>
              <a:defRPr sz="33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54"/>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100"/>
              <a:buNone/>
              <a:defRPr b="0" sz="1100">
                <a:solidFill>
                  <a:schemeClr val="lt1"/>
                </a:solidFill>
              </a:defRPr>
            </a:lvl1pPr>
            <a:lvl2pPr lvl="1" algn="l">
              <a:lnSpc>
                <a:spcPct val="100000"/>
              </a:lnSpc>
              <a:spcBef>
                <a:spcPts val="0"/>
              </a:spcBef>
              <a:spcAft>
                <a:spcPts val="0"/>
              </a:spcAft>
              <a:buClr>
                <a:schemeClr val="lt1"/>
              </a:buClr>
              <a:buSzPts val="1100"/>
              <a:buNone/>
              <a:defRPr sz="1100">
                <a:solidFill>
                  <a:schemeClr val="lt1"/>
                </a:solidFill>
              </a:defRPr>
            </a:lvl2pPr>
            <a:lvl3pPr lvl="2" algn="l">
              <a:lnSpc>
                <a:spcPct val="100000"/>
              </a:lnSpc>
              <a:spcBef>
                <a:spcPts val="0"/>
              </a:spcBef>
              <a:spcAft>
                <a:spcPts val="0"/>
              </a:spcAft>
              <a:buClr>
                <a:schemeClr val="lt1"/>
              </a:buClr>
              <a:buSzPts val="1100"/>
              <a:buNone/>
              <a:defRPr sz="1100">
                <a:solidFill>
                  <a:schemeClr val="lt1"/>
                </a:solidFill>
              </a:defRPr>
            </a:lvl3pPr>
            <a:lvl4pPr lvl="3" algn="l">
              <a:lnSpc>
                <a:spcPct val="100000"/>
              </a:lnSpc>
              <a:spcBef>
                <a:spcPts val="0"/>
              </a:spcBef>
              <a:spcAft>
                <a:spcPts val="0"/>
              </a:spcAft>
              <a:buClr>
                <a:schemeClr val="lt1"/>
              </a:buClr>
              <a:buSzPts val="1100"/>
              <a:buNone/>
              <a:defRPr sz="1100">
                <a:solidFill>
                  <a:schemeClr val="lt1"/>
                </a:solidFill>
              </a:defRPr>
            </a:lvl4pPr>
            <a:lvl5pPr lvl="4" algn="l">
              <a:lnSpc>
                <a:spcPct val="100000"/>
              </a:lnSpc>
              <a:spcBef>
                <a:spcPts val="0"/>
              </a:spcBef>
              <a:spcAft>
                <a:spcPts val="0"/>
              </a:spcAft>
              <a:buClr>
                <a:schemeClr val="lt1"/>
              </a:buClr>
              <a:buSzPts val="1100"/>
              <a:buNone/>
              <a:defRPr sz="1100">
                <a:solidFill>
                  <a:schemeClr val="lt1"/>
                </a:solidFill>
              </a:defRPr>
            </a:lvl5pPr>
            <a:lvl6pPr lvl="5" algn="l">
              <a:lnSpc>
                <a:spcPct val="100000"/>
              </a:lnSpc>
              <a:spcBef>
                <a:spcPts val="0"/>
              </a:spcBef>
              <a:spcAft>
                <a:spcPts val="0"/>
              </a:spcAft>
              <a:buClr>
                <a:schemeClr val="lt1"/>
              </a:buClr>
              <a:buSzPts val="1100"/>
              <a:buNone/>
              <a:defRPr sz="1100">
                <a:solidFill>
                  <a:schemeClr val="lt1"/>
                </a:solidFill>
              </a:defRPr>
            </a:lvl6pPr>
            <a:lvl7pPr lvl="6" algn="l">
              <a:lnSpc>
                <a:spcPct val="100000"/>
              </a:lnSpc>
              <a:spcBef>
                <a:spcPts val="0"/>
              </a:spcBef>
              <a:spcAft>
                <a:spcPts val="0"/>
              </a:spcAft>
              <a:buClr>
                <a:schemeClr val="lt1"/>
              </a:buClr>
              <a:buSzPts val="1100"/>
              <a:buNone/>
              <a:defRPr sz="1100">
                <a:solidFill>
                  <a:schemeClr val="lt1"/>
                </a:solidFill>
              </a:defRPr>
            </a:lvl7pPr>
            <a:lvl8pPr lvl="7" algn="l">
              <a:lnSpc>
                <a:spcPct val="100000"/>
              </a:lnSpc>
              <a:spcBef>
                <a:spcPts val="0"/>
              </a:spcBef>
              <a:spcAft>
                <a:spcPts val="0"/>
              </a:spcAft>
              <a:buClr>
                <a:schemeClr val="lt1"/>
              </a:buClr>
              <a:buSzPts val="1100"/>
              <a:buNone/>
              <a:defRPr sz="1100">
                <a:solidFill>
                  <a:schemeClr val="lt1"/>
                </a:solidFill>
              </a:defRPr>
            </a:lvl8pPr>
            <a:lvl9pPr lvl="8" algn="l">
              <a:lnSpc>
                <a:spcPct val="100000"/>
              </a:lnSpc>
              <a:spcBef>
                <a:spcPts val="0"/>
              </a:spcBef>
              <a:spcAft>
                <a:spcPts val="0"/>
              </a:spcAft>
              <a:buClr>
                <a:schemeClr val="lt1"/>
              </a:buClr>
              <a:buSzPts val="1100"/>
              <a:buNone/>
              <a:defRPr sz="1100">
                <a:solidFill>
                  <a:schemeClr val="lt1"/>
                </a:solidFill>
              </a:defRPr>
            </a:lvl9pPr>
          </a:lstStyle>
          <a:p/>
        </p:txBody>
      </p:sp>
      <p:pic>
        <p:nvPicPr>
          <p:cNvPr id="69" name="Google Shape;69;p154"/>
          <p:cNvPicPr preferRelativeResize="0"/>
          <p:nvPr/>
        </p:nvPicPr>
        <p:blipFill rotWithShape="1">
          <a:blip r:embed="rId3">
            <a:alphaModFix/>
          </a:blip>
          <a:srcRect b="0" l="0" r="0" t="0"/>
          <a:stretch/>
        </p:blipFill>
        <p:spPr>
          <a:xfrm>
            <a:off x="150876" y="3998214"/>
            <a:ext cx="1227583" cy="1013390"/>
          </a:xfrm>
          <a:prstGeom prst="rect">
            <a:avLst/>
          </a:prstGeom>
          <a:noFill/>
          <a:ln>
            <a:noFill/>
          </a:ln>
        </p:spPr>
      </p:pic>
      <p:sp>
        <p:nvSpPr>
          <p:cNvPr id="70" name="Google Shape;70;p154"/>
          <p:cNvSpPr/>
          <p:nvPr/>
        </p:nvSpPr>
        <p:spPr>
          <a:xfrm>
            <a:off x="6093440" y="3645591"/>
            <a:ext cx="3050400" cy="14979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Georgia"/>
              <a:ea typeface="Georgia"/>
              <a:cs typeface="Georgia"/>
              <a:sym typeface="Georgia"/>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1" showMasterSp="0">
  <p:cSld name="One Column Chart Dark_1">
    <p:bg>
      <p:bgPr>
        <a:solidFill>
          <a:srgbClr val="464646"/>
        </a:solidFill>
      </p:bgPr>
    </p:bg>
    <p:spTree>
      <p:nvGrpSpPr>
        <p:cNvPr id="809" name="Shape 809"/>
        <p:cNvGrpSpPr/>
        <p:nvPr/>
      </p:nvGrpSpPr>
      <p:grpSpPr>
        <a:xfrm>
          <a:off x="0" y="0"/>
          <a:ext cx="0" cy="0"/>
          <a:chOff x="0" y="0"/>
          <a:chExt cx="0" cy="0"/>
        </a:xfrm>
      </p:grpSpPr>
      <p:sp>
        <p:nvSpPr>
          <p:cNvPr id="810" name="Google Shape;810;p108"/>
          <p:cNvSpPr txBox="1"/>
          <p:nvPr>
            <p:ph type="title"/>
          </p:nvPr>
        </p:nvSpPr>
        <p:spPr>
          <a:xfrm>
            <a:off x="396373" y="342900"/>
            <a:ext cx="8229600" cy="10287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2100"/>
              <a:buFont typeface="Georgia"/>
              <a:buNone/>
              <a:defRPr b="0" i="0" sz="21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811" name="Google Shape;811;p108"/>
          <p:cNvSpPr txBox="1"/>
          <p:nvPr/>
        </p:nvSpPr>
        <p:spPr>
          <a:xfrm>
            <a:off x="396364" y="4869180"/>
            <a:ext cx="39819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FFFFFF"/>
                </a:solidFill>
                <a:latin typeface="Arial"/>
                <a:ea typeface="Arial"/>
                <a:cs typeface="Arial"/>
                <a:sym typeface="Arial"/>
              </a:rPr>
              <a:t>PwC |</a:t>
            </a:r>
            <a:r>
              <a:rPr b="0" i="0" lang="en" sz="600" u="none" cap="none" strike="noStrike">
                <a:solidFill>
                  <a:srgbClr val="FFFFFF"/>
                </a:solidFill>
                <a:latin typeface="Arial"/>
                <a:ea typeface="Arial"/>
                <a:cs typeface="Arial"/>
                <a:sym typeface="Arial"/>
              </a:rPr>
              <a:t> Cybersecurity: Data-driven risk management</a:t>
            </a:r>
            <a:endParaRPr b="0" i="0" sz="600" u="none" cap="none" strike="noStrike">
              <a:solidFill>
                <a:srgbClr val="FFFFFF"/>
              </a:solidFill>
              <a:latin typeface="Arial"/>
              <a:ea typeface="Arial"/>
              <a:cs typeface="Arial"/>
              <a:sym typeface="Arial"/>
            </a:endParaRPr>
          </a:p>
        </p:txBody>
      </p:sp>
      <p:sp>
        <p:nvSpPr>
          <p:cNvPr id="812" name="Google Shape;812;p108"/>
          <p:cNvSpPr txBox="1"/>
          <p:nvPr>
            <p:ph idx="12" type="sldNum"/>
          </p:nvPr>
        </p:nvSpPr>
        <p:spPr>
          <a:xfrm>
            <a:off x="8198831" y="4869186"/>
            <a:ext cx="548700" cy="102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OBJECT_6">
    <p:spTree>
      <p:nvGrpSpPr>
        <p:cNvPr id="813" name="Shape 813"/>
        <p:cNvGrpSpPr/>
        <p:nvPr/>
      </p:nvGrpSpPr>
      <p:grpSpPr>
        <a:xfrm>
          <a:off x="0" y="0"/>
          <a:ext cx="0" cy="0"/>
          <a:chOff x="0" y="0"/>
          <a:chExt cx="0" cy="0"/>
        </a:xfrm>
      </p:grpSpPr>
      <p:sp>
        <p:nvSpPr>
          <p:cNvPr id="814" name="Google Shape;814;p109"/>
          <p:cNvSpPr txBox="1"/>
          <p:nvPr>
            <p:ph idx="1" type="body"/>
          </p:nvPr>
        </p:nvSpPr>
        <p:spPr>
          <a:xfrm>
            <a:off x="332185" y="1577340"/>
            <a:ext cx="8479500" cy="30555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815" name="Google Shape;815;p109"/>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16" name="Google Shape;816;p109"/>
          <p:cNvSpPr txBox="1"/>
          <p:nvPr>
            <p:ph idx="12" type="sldNum"/>
          </p:nvPr>
        </p:nvSpPr>
        <p:spPr>
          <a:xfrm>
            <a:off x="7617618" y="4869180"/>
            <a:ext cx="1194300" cy="102900"/>
          </a:xfrm>
          <a:prstGeom prst="rect">
            <a:avLst/>
          </a:prstGeom>
          <a:noFill/>
          <a:ln>
            <a:noFill/>
          </a:ln>
        </p:spPr>
        <p:txBody>
          <a:bodyPr anchorCtr="0" anchor="t" bIns="45700" lIns="0" spcFirstLastPara="1" rIns="0" wrap="square" tIns="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1">
  <p:cSld name="Title and Chart Dark_1">
    <p:bg>
      <p:bgPr>
        <a:solidFill>
          <a:srgbClr val="464646"/>
        </a:solidFill>
      </p:bgPr>
    </p:bg>
    <p:spTree>
      <p:nvGrpSpPr>
        <p:cNvPr id="817" name="Shape 817"/>
        <p:cNvGrpSpPr/>
        <p:nvPr/>
      </p:nvGrpSpPr>
      <p:grpSpPr>
        <a:xfrm>
          <a:off x="0" y="0"/>
          <a:ext cx="0" cy="0"/>
          <a:chOff x="0" y="0"/>
          <a:chExt cx="0" cy="0"/>
        </a:xfrm>
      </p:grpSpPr>
      <p:sp>
        <p:nvSpPr>
          <p:cNvPr id="818" name="Google Shape;818;p110"/>
          <p:cNvSpPr/>
          <p:nvPr>
            <p:ph idx="2" type="chart"/>
          </p:nvPr>
        </p:nvSpPr>
        <p:spPr>
          <a:xfrm>
            <a:off x="332185" y="1577578"/>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819" name="Google Shape;819;p110"/>
          <p:cNvSpPr txBox="1"/>
          <p:nvPr>
            <p:ph type="title"/>
          </p:nvPr>
        </p:nvSpPr>
        <p:spPr>
          <a:xfrm>
            <a:off x="332185" y="324001"/>
            <a:ext cx="8479500" cy="647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0" name="Google Shape;820;p11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110"/>
          <p:cNvSpPr txBox="1"/>
          <p:nvPr>
            <p:ph idx="11" type="ftr"/>
          </p:nvPr>
        </p:nvSpPr>
        <p:spPr>
          <a:xfrm>
            <a:off x="332184" y="4766310"/>
            <a:ext cx="4105200" cy="1029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110"/>
          <p:cNvSpPr txBox="1"/>
          <p:nvPr>
            <p:ph idx="12" type="sldNum"/>
          </p:nvPr>
        </p:nvSpPr>
        <p:spPr>
          <a:xfrm>
            <a:off x="7488222" y="4869180"/>
            <a:ext cx="1323600" cy="102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p:cSld name="OBJECT_7">
    <p:spTree>
      <p:nvGrpSpPr>
        <p:cNvPr id="823" name="Shape 823"/>
        <p:cNvGrpSpPr/>
        <p:nvPr/>
      </p:nvGrpSpPr>
      <p:grpSpPr>
        <a:xfrm>
          <a:off x="0" y="0"/>
          <a:ext cx="0" cy="0"/>
          <a:chOff x="0" y="0"/>
          <a:chExt cx="0" cy="0"/>
        </a:xfrm>
      </p:grpSpPr>
      <p:sp>
        <p:nvSpPr>
          <p:cNvPr id="824" name="Google Shape;824;p111"/>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5" name="Google Shape;825;p111"/>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26" name="Google Shape;826;p11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1">
  <p:cSld name="OBJECT_8">
    <p:spTree>
      <p:nvGrpSpPr>
        <p:cNvPr id="827" name="Shape 827"/>
        <p:cNvGrpSpPr/>
        <p:nvPr/>
      </p:nvGrpSpPr>
      <p:grpSpPr>
        <a:xfrm>
          <a:off x="0" y="0"/>
          <a:ext cx="0" cy="0"/>
          <a:chOff x="0" y="0"/>
          <a:chExt cx="0" cy="0"/>
        </a:xfrm>
      </p:grpSpPr>
      <p:sp>
        <p:nvSpPr>
          <p:cNvPr id="828" name="Google Shape;828;p112"/>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29" name="Google Shape;829;p112"/>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30" name="Google Shape;830;p11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One">
  <p:cSld name="1_Content: One">
    <p:spTree>
      <p:nvGrpSpPr>
        <p:cNvPr id="831" name="Shape 831"/>
        <p:cNvGrpSpPr/>
        <p:nvPr/>
      </p:nvGrpSpPr>
      <p:grpSpPr>
        <a:xfrm>
          <a:off x="0" y="0"/>
          <a:ext cx="0" cy="0"/>
          <a:chOff x="0" y="0"/>
          <a:chExt cx="0" cy="0"/>
        </a:xfrm>
      </p:grpSpPr>
      <p:sp>
        <p:nvSpPr>
          <p:cNvPr id="832" name="Google Shape;832;p11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1">
  <p:cSld name="Content: One_1">
    <p:spTree>
      <p:nvGrpSpPr>
        <p:cNvPr id="833" name="Shape 833"/>
        <p:cNvGrpSpPr/>
        <p:nvPr/>
      </p:nvGrpSpPr>
      <p:grpSpPr>
        <a:xfrm>
          <a:off x="0" y="0"/>
          <a:ext cx="0" cy="0"/>
          <a:chOff x="0" y="0"/>
          <a:chExt cx="0" cy="0"/>
        </a:xfrm>
      </p:grpSpPr>
      <p:sp>
        <p:nvSpPr>
          <p:cNvPr id="834" name="Google Shape;834;p11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2">
  <p:cSld name="OBJECT_9">
    <p:spTree>
      <p:nvGrpSpPr>
        <p:cNvPr id="835" name="Shape 835"/>
        <p:cNvGrpSpPr/>
        <p:nvPr/>
      </p:nvGrpSpPr>
      <p:grpSpPr>
        <a:xfrm>
          <a:off x="0" y="0"/>
          <a:ext cx="0" cy="0"/>
          <a:chOff x="0" y="0"/>
          <a:chExt cx="0" cy="0"/>
        </a:xfrm>
      </p:grpSpPr>
      <p:sp>
        <p:nvSpPr>
          <p:cNvPr id="836" name="Google Shape;836;p115"/>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37" name="Google Shape;837;p115"/>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38" name="Google Shape;838;p11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3">
  <p:cSld name="OBJECT_10">
    <p:spTree>
      <p:nvGrpSpPr>
        <p:cNvPr id="839" name="Shape 839"/>
        <p:cNvGrpSpPr/>
        <p:nvPr/>
      </p:nvGrpSpPr>
      <p:grpSpPr>
        <a:xfrm>
          <a:off x="0" y="0"/>
          <a:ext cx="0" cy="0"/>
          <a:chOff x="0" y="0"/>
          <a:chExt cx="0" cy="0"/>
        </a:xfrm>
      </p:grpSpPr>
      <p:sp>
        <p:nvSpPr>
          <p:cNvPr id="840" name="Google Shape;840;p116"/>
          <p:cNvSpPr txBox="1"/>
          <p:nvPr>
            <p:ph type="title"/>
          </p:nvPr>
        </p:nvSpPr>
        <p:spPr>
          <a:xfrm>
            <a:off x="325700" y="307274"/>
            <a:ext cx="8479500" cy="427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41" name="Google Shape;841;p116"/>
          <p:cNvSpPr txBox="1"/>
          <p:nvPr>
            <p:ph idx="1" type="body"/>
          </p:nvPr>
        </p:nvSpPr>
        <p:spPr>
          <a:xfrm>
            <a:off x="332185" y="987552"/>
            <a:ext cx="8479500" cy="30552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42" name="Google Shape;842;p11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1">
  <p:cSld name="Five Content - Subtitle_1">
    <p:spTree>
      <p:nvGrpSpPr>
        <p:cNvPr id="843" name="Shape 843"/>
        <p:cNvGrpSpPr/>
        <p:nvPr/>
      </p:nvGrpSpPr>
      <p:grpSpPr>
        <a:xfrm>
          <a:off x="0" y="0"/>
          <a:ext cx="0" cy="0"/>
          <a:chOff x="0" y="0"/>
          <a:chExt cx="0" cy="0"/>
        </a:xfrm>
      </p:grpSpPr>
      <p:sp>
        <p:nvSpPr>
          <p:cNvPr id="844" name="Google Shape;844;p11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45" name="Google Shape;845;p117"/>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846" name="Google Shape;846;p117"/>
          <p:cNvSpPr txBox="1"/>
          <p:nvPr>
            <p:ph idx="12" type="sldNum"/>
          </p:nvPr>
        </p:nvSpPr>
        <p:spPr>
          <a:xfrm>
            <a:off x="8263167" y="4785132"/>
            <a:ext cx="548700" cy="1221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117"/>
          <p:cNvSpPr txBox="1"/>
          <p:nvPr/>
        </p:nvSpPr>
        <p:spPr>
          <a:xfrm>
            <a:off x="332185" y="4785132"/>
            <a:ext cx="41052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 sz="800" u="none" cap="none" strike="noStrike">
                <a:solidFill>
                  <a:schemeClr val="dk1"/>
                </a:solidFill>
                <a:latin typeface="Arial"/>
                <a:ea typeface="Arial"/>
                <a:cs typeface="Arial"/>
                <a:sym typeface="Arial"/>
              </a:rPr>
              <a:t>PwC</a:t>
            </a:r>
            <a:r>
              <a:rPr b="0" i="0" lang="en" sz="800" u="none" cap="none" strike="noStrike">
                <a:solidFill>
                  <a:schemeClr val="dk1"/>
                </a:solidFill>
                <a:latin typeface="Arial"/>
                <a:ea typeface="Arial"/>
                <a:cs typeface="Arial"/>
                <a:sym typeface="Arial"/>
              </a:rPr>
              <a:t> </a:t>
            </a:r>
            <a:r>
              <a:rPr b="0" i="0" lang="en" sz="800" u="none" cap="none" strike="noStrike">
                <a:solidFill>
                  <a:schemeClr val="accent6"/>
                </a:solidFill>
                <a:latin typeface="Arial"/>
                <a:ea typeface="Arial"/>
                <a:cs typeface="Arial"/>
                <a:sym typeface="Arial"/>
              </a:rPr>
              <a:t>| Integrated Solutions: Service Excellence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type="obj">
  <p:cSld name="OBJECT">
    <p:spTree>
      <p:nvGrpSpPr>
        <p:cNvPr id="71" name="Shape 71"/>
        <p:cNvGrpSpPr/>
        <p:nvPr/>
      </p:nvGrpSpPr>
      <p:grpSpPr>
        <a:xfrm>
          <a:off x="0" y="0"/>
          <a:ext cx="0" cy="0"/>
          <a:chOff x="0" y="0"/>
          <a:chExt cx="0" cy="0"/>
        </a:xfrm>
      </p:grpSpPr>
      <p:sp>
        <p:nvSpPr>
          <p:cNvPr id="72" name="Google Shape;72;p155"/>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55"/>
          <p:cNvSpPr txBox="1"/>
          <p:nvPr>
            <p:ph idx="1" type="body"/>
          </p:nvPr>
        </p:nvSpPr>
        <p:spPr>
          <a:xfrm>
            <a:off x="332185" y="1577340"/>
            <a:ext cx="8479500" cy="3055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74" name="Google Shape;74;p15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5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15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1">
    <p:spTree>
      <p:nvGrpSpPr>
        <p:cNvPr id="848" name="Shape 848"/>
        <p:cNvGrpSpPr/>
        <p:nvPr/>
      </p:nvGrpSpPr>
      <p:grpSpPr>
        <a:xfrm>
          <a:off x="0" y="0"/>
          <a:ext cx="0" cy="0"/>
          <a:chOff x="0" y="0"/>
          <a:chExt cx="0" cy="0"/>
        </a:xfrm>
      </p:grpSpPr>
      <p:sp>
        <p:nvSpPr>
          <p:cNvPr id="849" name="Google Shape;849;p11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50" name="Google Shape;850;p118"/>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51" name="Google Shape;851;p11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4">
  <p:cSld name="Title and Full Content">
    <p:spTree>
      <p:nvGrpSpPr>
        <p:cNvPr id="852" name="Shape 852"/>
        <p:cNvGrpSpPr/>
        <p:nvPr/>
      </p:nvGrpSpPr>
      <p:grpSpPr>
        <a:xfrm>
          <a:off x="0" y="0"/>
          <a:ext cx="0" cy="0"/>
          <a:chOff x="0" y="0"/>
          <a:chExt cx="0" cy="0"/>
        </a:xfrm>
      </p:grpSpPr>
      <p:sp>
        <p:nvSpPr>
          <p:cNvPr id="853" name="Google Shape;853;p119"/>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54" name="Google Shape;854;p119"/>
          <p:cNvSpPr txBox="1"/>
          <p:nvPr>
            <p:ph idx="12" type="sldNum"/>
          </p:nvPr>
        </p:nvSpPr>
        <p:spPr>
          <a:xfrm>
            <a:off x="7406640" y="4869180"/>
            <a:ext cx="1280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55" name="Google Shape;855;p11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1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56" name="Google Shape;856;p119"/>
          <p:cNvSpPr txBox="1"/>
          <p:nvPr>
            <p:ph idx="10" type="dt"/>
          </p:nvPr>
        </p:nvSpPr>
        <p:spPr>
          <a:xfrm>
            <a:off x="7406640" y="4766310"/>
            <a:ext cx="12801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857" name="Google Shape;857;p119"/>
          <p:cNvSpPr txBox="1"/>
          <p:nvPr>
            <p:ph idx="11" type="ftr"/>
          </p:nvPr>
        </p:nvSpPr>
        <p:spPr>
          <a:xfrm>
            <a:off x="455295" y="4766310"/>
            <a:ext cx="39819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1">
  <p:cSld name="6_Custom Layout">
    <p:spTree>
      <p:nvGrpSpPr>
        <p:cNvPr id="858" name="Shape 858"/>
        <p:cNvGrpSpPr/>
        <p:nvPr/>
      </p:nvGrpSpPr>
      <p:grpSpPr>
        <a:xfrm>
          <a:off x="0" y="0"/>
          <a:ext cx="0" cy="0"/>
          <a:chOff x="0" y="0"/>
          <a:chExt cx="0" cy="0"/>
        </a:xfrm>
      </p:grpSpPr>
      <p:sp>
        <p:nvSpPr>
          <p:cNvPr id="859" name="Google Shape;859;p120"/>
          <p:cNvSpPr txBox="1"/>
          <p:nvPr>
            <p:ph type="title"/>
          </p:nvPr>
        </p:nvSpPr>
        <p:spPr>
          <a:xfrm>
            <a:off x="467545" y="78419"/>
            <a:ext cx="8229600" cy="562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0079C1"/>
              </a:buClr>
              <a:buSzPts val="2400"/>
              <a:buFont typeface="Arial"/>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60" name="Google Shape;860;p120"/>
          <p:cNvSpPr txBox="1"/>
          <p:nvPr>
            <p:ph idx="11" type="ftr"/>
          </p:nvPr>
        </p:nvSpPr>
        <p:spPr>
          <a:xfrm>
            <a:off x="1557148" y="4767390"/>
            <a:ext cx="6542700" cy="2730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7F7F7F"/>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861" name="Google Shape;861;p12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12">
    <p:spTree>
      <p:nvGrpSpPr>
        <p:cNvPr id="862" name="Shape 862"/>
        <p:cNvGrpSpPr/>
        <p:nvPr/>
      </p:nvGrpSpPr>
      <p:grpSpPr>
        <a:xfrm>
          <a:off x="0" y="0"/>
          <a:ext cx="0" cy="0"/>
          <a:chOff x="0" y="0"/>
          <a:chExt cx="0" cy="0"/>
        </a:xfrm>
      </p:grpSpPr>
      <p:sp>
        <p:nvSpPr>
          <p:cNvPr id="863" name="Google Shape;863;p12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864" name="Google Shape;864;p121"/>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65" name="Google Shape;865;p121"/>
          <p:cNvSpPr txBox="1"/>
          <p:nvPr>
            <p:ph idx="12" type="sldNum"/>
          </p:nvPr>
        </p:nvSpPr>
        <p:spPr>
          <a:xfrm>
            <a:off x="6163867" y="4869180"/>
            <a:ext cx="2648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 Subtitle">
  <p:cSld name="Title and Full Content - Subtitle">
    <p:spTree>
      <p:nvGrpSpPr>
        <p:cNvPr id="866" name="Shape 866"/>
        <p:cNvGrpSpPr/>
        <p:nvPr/>
      </p:nvGrpSpPr>
      <p:grpSpPr>
        <a:xfrm>
          <a:off x="0" y="0"/>
          <a:ext cx="0" cy="0"/>
          <a:chOff x="0" y="0"/>
          <a:chExt cx="0" cy="0"/>
        </a:xfrm>
      </p:grpSpPr>
      <p:sp>
        <p:nvSpPr>
          <p:cNvPr id="867" name="Google Shape;867;p12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68" name="Google Shape;868;p122"/>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869" name="Google Shape;869;p122"/>
          <p:cNvSpPr txBox="1"/>
          <p:nvPr>
            <p:ph idx="2"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accent1"/>
              </a:buClr>
              <a:buSzPts val="1400"/>
              <a:buChar char="•"/>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70" name="Google Shape;870;p12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1" name="Google Shape;871;p12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5">
  <p:cSld name="OBJECT_13">
    <p:spTree>
      <p:nvGrpSpPr>
        <p:cNvPr id="872" name="Shape 872"/>
        <p:cNvGrpSpPr/>
        <p:nvPr/>
      </p:nvGrpSpPr>
      <p:grpSpPr>
        <a:xfrm>
          <a:off x="0" y="0"/>
          <a:ext cx="0" cy="0"/>
          <a:chOff x="0" y="0"/>
          <a:chExt cx="0" cy="0"/>
        </a:xfrm>
      </p:grpSpPr>
      <p:sp>
        <p:nvSpPr>
          <p:cNvPr id="873" name="Google Shape;873;p123"/>
          <p:cNvSpPr txBox="1"/>
          <p:nvPr>
            <p:ph type="title"/>
          </p:nvPr>
        </p:nvSpPr>
        <p:spPr>
          <a:xfrm>
            <a:off x="332185" y="324001"/>
            <a:ext cx="8479500" cy="313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74" name="Google Shape;874;p123"/>
          <p:cNvSpPr txBox="1"/>
          <p:nvPr>
            <p:ph idx="1" type="body"/>
          </p:nvPr>
        </p:nvSpPr>
        <p:spPr>
          <a:xfrm>
            <a:off x="332185" y="1088059"/>
            <a:ext cx="8479500" cy="30555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100000"/>
              </a:lnSpc>
              <a:spcBef>
                <a:spcPts val="500"/>
              </a:spcBef>
              <a:spcAft>
                <a:spcPts val="0"/>
              </a:spcAft>
              <a:buClr>
                <a:schemeClr val="dk1"/>
              </a:buClr>
              <a:buSzPts val="1800"/>
              <a:buChar char="–"/>
              <a:defRPr/>
            </a:lvl6pPr>
            <a:lvl7pPr indent="-342900" lvl="6" marL="3200400" algn="l">
              <a:lnSpc>
                <a:spcPct val="100000"/>
              </a:lnSpc>
              <a:spcBef>
                <a:spcPts val="500"/>
              </a:spcBef>
              <a:spcAft>
                <a:spcPts val="0"/>
              </a:spcAft>
              <a:buClr>
                <a:schemeClr val="dk1"/>
              </a:buClr>
              <a:buSzPts val="1800"/>
              <a:buChar char="•"/>
              <a:defRPr/>
            </a:lvl7pPr>
            <a:lvl8pPr indent="-342900" lvl="7" marL="3657600" algn="l">
              <a:lnSpc>
                <a:spcPct val="100000"/>
              </a:lnSpc>
              <a:spcBef>
                <a:spcPts val="500"/>
              </a:spcBef>
              <a:spcAft>
                <a:spcPts val="0"/>
              </a:spcAft>
              <a:buClr>
                <a:schemeClr val="dk1"/>
              </a:buClr>
              <a:buSzPts val="1800"/>
              <a:buChar char="–"/>
              <a:defRPr/>
            </a:lvl8pPr>
            <a:lvl9pPr indent="-342900" lvl="8" marL="4114800" algn="l">
              <a:lnSpc>
                <a:spcPct val="100000"/>
              </a:lnSpc>
              <a:spcBef>
                <a:spcPts val="500"/>
              </a:spcBef>
              <a:spcAft>
                <a:spcPts val="500"/>
              </a:spcAft>
              <a:buClr>
                <a:schemeClr val="dk1"/>
              </a:buClr>
              <a:buSzPts val="1800"/>
              <a:buChar char="•"/>
              <a:defRPr/>
            </a:lvl9pPr>
          </a:lstStyle>
          <a:p/>
        </p:txBody>
      </p:sp>
      <p:sp>
        <p:nvSpPr>
          <p:cNvPr id="875" name="Google Shape;875;p12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76" name="Shape 876"/>
        <p:cNvGrpSpPr/>
        <p:nvPr/>
      </p:nvGrpSpPr>
      <p:grpSpPr>
        <a:xfrm>
          <a:off x="0" y="0"/>
          <a:ext cx="0" cy="0"/>
          <a:chOff x="0" y="0"/>
          <a:chExt cx="0" cy="0"/>
        </a:xfrm>
      </p:grpSpPr>
      <p:sp>
        <p:nvSpPr>
          <p:cNvPr id="877" name="Google Shape;877;p124"/>
          <p:cNvSpPr txBox="1"/>
          <p:nvPr>
            <p:ph type="title"/>
          </p:nvPr>
        </p:nvSpPr>
        <p:spPr>
          <a:xfrm>
            <a:off x="467545" y="78419"/>
            <a:ext cx="8229600" cy="562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0079C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8" name="Google Shape;878;p124"/>
          <p:cNvSpPr txBox="1"/>
          <p:nvPr>
            <p:ph idx="11" type="ftr"/>
          </p:nvPr>
        </p:nvSpPr>
        <p:spPr>
          <a:xfrm>
            <a:off x="1557148" y="4767390"/>
            <a:ext cx="6542700" cy="273000"/>
          </a:xfrm>
          <a:prstGeom prst="rect">
            <a:avLst/>
          </a:prstGeom>
          <a:noFill/>
          <a:ln>
            <a:noFill/>
          </a:ln>
        </p:spPr>
        <p:txBody>
          <a:bodyPr anchorCtr="0" anchor="ctr" bIns="45700" lIns="91400" spcFirstLastPara="1" rIns="91400" wrap="square" tIns="45700">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100" u="none" cap="none" strike="noStrike">
                <a:solidFill>
                  <a:srgbClr val="000000"/>
                </a:solidFill>
                <a:latin typeface="Arial"/>
                <a:ea typeface="Arial"/>
                <a:cs typeface="Arial"/>
                <a:sym typeface="Arial"/>
              </a:defRPr>
            </a:lvl9pPr>
          </a:lstStyle>
          <a:p/>
        </p:txBody>
      </p:sp>
      <p:sp>
        <p:nvSpPr>
          <p:cNvPr id="879" name="Google Shape;879;p124"/>
          <p:cNvSpPr txBox="1"/>
          <p:nvPr>
            <p:ph idx="1" type="body"/>
          </p:nvPr>
        </p:nvSpPr>
        <p:spPr>
          <a:xfrm>
            <a:off x="467545" y="732058"/>
            <a:ext cx="8229600" cy="399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700"/>
              </a:spcBef>
              <a:spcAft>
                <a:spcPts val="0"/>
              </a:spcAft>
              <a:buClr>
                <a:srgbClr val="003C60"/>
              </a:buClr>
              <a:buSzPts val="1200"/>
              <a:buFont typeface="Arial"/>
              <a:buNone/>
              <a:defRPr b="0" i="0" sz="1200" u="none" cap="none" strike="noStrike">
                <a:solidFill>
                  <a:srgbClr val="003C60"/>
                </a:solidFill>
                <a:latin typeface="Arial"/>
                <a:ea typeface="Arial"/>
                <a:cs typeface="Arial"/>
                <a:sym typeface="Arial"/>
              </a:defRPr>
            </a:lvl1pPr>
            <a:lvl2pPr indent="-304800" lvl="1" marL="9144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0" name="Google Shape;880;p124"/>
          <p:cNvSpPr txBox="1"/>
          <p:nvPr>
            <p:ph idx="2" type="body"/>
          </p:nvPr>
        </p:nvSpPr>
        <p:spPr>
          <a:xfrm>
            <a:off x="467545" y="1204544"/>
            <a:ext cx="8229600" cy="3454800"/>
          </a:xfrm>
          <a:prstGeom prst="rect">
            <a:avLst/>
          </a:prstGeom>
          <a:noFill/>
          <a:ln>
            <a:noFill/>
          </a:ln>
        </p:spPr>
        <p:txBody>
          <a:bodyPr anchorCtr="0" anchor="t" bIns="45700" lIns="91400" spcFirstLastPara="1" rIns="91400" wrap="square" tIns="45700">
            <a:noAutofit/>
          </a:bodyPr>
          <a:lstStyle>
            <a:lvl1pPr indent="-317500" lvl="0" marL="457200" marR="0" algn="l">
              <a:lnSpc>
                <a:spcPct val="100000"/>
              </a:lnSpc>
              <a:spcBef>
                <a:spcPts val="7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04800" lvl="1" marL="9144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600"/>
              </a:spcBef>
              <a:spcAft>
                <a:spcPts val="0"/>
              </a:spcAft>
              <a:buClr>
                <a:schemeClr val="dk1"/>
              </a:buClr>
              <a:buSzPts val="1200"/>
              <a:buFont typeface="Noto Sans Symbols"/>
              <a:buChar char="▪"/>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1" name="Google Shape;881;p12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3C6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2">
  <p:cSld name="Five Content - Subtitle_2">
    <p:spTree>
      <p:nvGrpSpPr>
        <p:cNvPr id="882" name="Shape 882"/>
        <p:cNvGrpSpPr/>
        <p:nvPr/>
      </p:nvGrpSpPr>
      <p:grpSpPr>
        <a:xfrm>
          <a:off x="0" y="0"/>
          <a:ext cx="0" cy="0"/>
          <a:chOff x="0" y="0"/>
          <a:chExt cx="0" cy="0"/>
        </a:xfrm>
      </p:grpSpPr>
      <p:sp>
        <p:nvSpPr>
          <p:cNvPr id="883" name="Google Shape;883;p12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2"/>
              </a:buClr>
              <a:buSzPts val="2700"/>
              <a:buFont typeface="Helvetica Neue"/>
              <a:buNone/>
              <a:defRPr b="1" i="0" sz="2700" u="none" cap="none" strike="noStrike">
                <a:solidFill>
                  <a:schemeClr val="dk2"/>
                </a:solidFill>
                <a:latin typeface="Helvetica Neue"/>
                <a:ea typeface="Helvetica Neue"/>
                <a:cs typeface="Helvetica Neue"/>
                <a:sym typeface="Helvetica Neue"/>
              </a:defRPr>
            </a:lvl1pPr>
            <a:lvl2pPr lvl="1"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2pPr>
            <a:lvl3pPr lvl="2"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3pPr>
            <a:lvl4pPr lvl="3"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4pPr>
            <a:lvl5pPr lvl="4"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5pPr>
            <a:lvl6pPr lvl="5"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6pPr>
            <a:lvl7pPr lvl="6"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7pPr>
            <a:lvl8pPr lvl="7"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8pPr>
            <a:lvl9pPr lvl="8" algn="l">
              <a:lnSpc>
                <a:spcPct val="100000"/>
              </a:lnSpc>
              <a:spcBef>
                <a:spcPts val="0"/>
              </a:spcBef>
              <a:spcAft>
                <a:spcPts val="0"/>
              </a:spcAft>
              <a:buClr>
                <a:schemeClr val="dk2"/>
              </a:buClr>
              <a:buSzPts val="2700"/>
              <a:buFont typeface="Helvetica Neue"/>
              <a:buNone/>
              <a:defRPr b="1" sz="2700">
                <a:solidFill>
                  <a:schemeClr val="dk2"/>
                </a:solidFill>
                <a:latin typeface="Helvetica Neue"/>
                <a:ea typeface="Helvetica Neue"/>
                <a:cs typeface="Helvetica Neue"/>
                <a:sym typeface="Helvetica Neue"/>
              </a:defRPr>
            </a:lvl9pPr>
          </a:lstStyle>
          <a:p/>
        </p:txBody>
      </p:sp>
      <p:sp>
        <p:nvSpPr>
          <p:cNvPr id="884" name="Google Shape;884;p125"/>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1pPr>
            <a:lvl2pPr lvl="1"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2pPr>
            <a:lvl3pPr lvl="2"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3pPr>
            <a:lvl4pPr lvl="3"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4pPr>
            <a:lvl5pPr lvl="4"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5pPr>
            <a:lvl6pPr lvl="5"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6pPr>
            <a:lvl7pPr lvl="6"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7pPr>
            <a:lvl8pPr lvl="7"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8pPr>
            <a:lvl9pPr lvl="8" marR="0" algn="l">
              <a:lnSpc>
                <a:spcPct val="85000"/>
              </a:lnSpc>
              <a:spcBef>
                <a:spcPts val="0"/>
              </a:spcBef>
              <a:spcAft>
                <a:spcPts val="0"/>
              </a:spcAft>
              <a:buClr>
                <a:schemeClr val="dk1"/>
              </a:buClr>
              <a:buSzPts val="1800"/>
              <a:buFont typeface="Helvetica Neue Light"/>
              <a:buNone/>
              <a:defRPr i="0" sz="1800" u="none" cap="none" strike="noStrike">
                <a:solidFill>
                  <a:schemeClr val="dk1"/>
                </a:solidFill>
                <a:latin typeface="Helvetica Neue Light"/>
                <a:ea typeface="Helvetica Neue Light"/>
                <a:cs typeface="Helvetica Neue Light"/>
                <a:sym typeface="Helvetica Neue Light"/>
              </a:defRPr>
            </a:lvl9pPr>
          </a:lstStyle>
          <a:p/>
        </p:txBody>
      </p:sp>
      <p:sp>
        <p:nvSpPr>
          <p:cNvPr id="885" name="Google Shape;885;p12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p:cSld name="CUSTOM_7_2">
    <p:spTree>
      <p:nvGrpSpPr>
        <p:cNvPr id="886" name="Shape 886"/>
        <p:cNvGrpSpPr/>
        <p:nvPr/>
      </p:nvGrpSpPr>
      <p:grpSpPr>
        <a:xfrm>
          <a:off x="0" y="0"/>
          <a:ext cx="0" cy="0"/>
          <a:chOff x="0" y="0"/>
          <a:chExt cx="0" cy="0"/>
        </a:xfrm>
      </p:grpSpPr>
      <p:sp>
        <p:nvSpPr>
          <p:cNvPr id="887" name="Google Shape;887;p126"/>
          <p:cNvSpPr/>
          <p:nvPr/>
        </p:nvSpPr>
        <p:spPr>
          <a:xfrm>
            <a:off x="-13481" y="-9632"/>
            <a:ext cx="9159900" cy="859800"/>
          </a:xfrm>
          <a:prstGeom prst="rect">
            <a:avLst/>
          </a:prstGeom>
          <a:solidFill>
            <a:schemeClr val="accent3"/>
          </a:solidFill>
          <a:ln>
            <a:noFill/>
          </a:ln>
        </p:spPr>
        <p:txBody>
          <a:bodyPr anchorCtr="0" anchor="ctr" bIns="68675" lIns="68675" spcFirstLastPara="1" rIns="68675" wrap="square" tIns="68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26"/>
          <p:cNvSpPr txBox="1"/>
          <p:nvPr>
            <p:ph idx="1" type="body"/>
          </p:nvPr>
        </p:nvSpPr>
        <p:spPr>
          <a:xfrm>
            <a:off x="360750" y="1577325"/>
            <a:ext cx="8421900" cy="30522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600"/>
              </a:spcBef>
              <a:spcAft>
                <a:spcPts val="0"/>
              </a:spcAft>
              <a:buSzPts val="1200"/>
              <a:buChar char="–"/>
              <a:defRPr/>
            </a:lvl2pPr>
            <a:lvl3pPr indent="-304800" lvl="2" marL="1371600" algn="l">
              <a:lnSpc>
                <a:spcPct val="100000"/>
              </a:lnSpc>
              <a:spcBef>
                <a:spcPts val="600"/>
              </a:spcBef>
              <a:spcAft>
                <a:spcPts val="0"/>
              </a:spcAft>
              <a:buSzPts val="1200"/>
              <a:buChar char="•"/>
              <a:defRPr/>
            </a:lvl3pPr>
            <a:lvl4pPr indent="-304800" lvl="3" marL="1828800" algn="l">
              <a:lnSpc>
                <a:spcPct val="100000"/>
              </a:lnSpc>
              <a:spcBef>
                <a:spcPts val="600"/>
              </a:spcBef>
              <a:spcAft>
                <a:spcPts val="0"/>
              </a:spcAft>
              <a:buSzPts val="1200"/>
              <a:buChar char="–"/>
              <a:defRPr/>
            </a:lvl4pPr>
            <a:lvl5pPr indent="-304800" lvl="4" marL="2286000" algn="l">
              <a:lnSpc>
                <a:spcPct val="100000"/>
              </a:lnSpc>
              <a:spcBef>
                <a:spcPts val="600"/>
              </a:spcBef>
              <a:spcAft>
                <a:spcPts val="0"/>
              </a:spcAft>
              <a:buSzPts val="1200"/>
              <a:buChar char="•"/>
              <a:defRPr/>
            </a:lvl5pPr>
            <a:lvl6pPr indent="-304800" lvl="5" marL="2743200" algn="l">
              <a:lnSpc>
                <a:spcPct val="100000"/>
              </a:lnSpc>
              <a:spcBef>
                <a:spcPts val="600"/>
              </a:spcBef>
              <a:spcAft>
                <a:spcPts val="0"/>
              </a:spcAft>
              <a:buSzPts val="1200"/>
              <a:buChar char="–"/>
              <a:defRPr/>
            </a:lvl6pPr>
            <a:lvl7pPr indent="-304800" lvl="6" marL="3200400" algn="l">
              <a:lnSpc>
                <a:spcPct val="100000"/>
              </a:lnSpc>
              <a:spcBef>
                <a:spcPts val="600"/>
              </a:spcBef>
              <a:spcAft>
                <a:spcPts val="0"/>
              </a:spcAft>
              <a:buSzPts val="1200"/>
              <a:buChar char="•"/>
              <a:defRPr/>
            </a:lvl7pPr>
            <a:lvl8pPr indent="-304800" lvl="7" marL="3657600" algn="l">
              <a:lnSpc>
                <a:spcPct val="100000"/>
              </a:lnSpc>
              <a:spcBef>
                <a:spcPts val="600"/>
              </a:spcBef>
              <a:spcAft>
                <a:spcPts val="0"/>
              </a:spcAft>
              <a:buSzPts val="1200"/>
              <a:buChar char="–"/>
              <a:defRPr/>
            </a:lvl8pPr>
            <a:lvl9pPr indent="-304800" lvl="8" marL="4114800" algn="l">
              <a:lnSpc>
                <a:spcPct val="100000"/>
              </a:lnSpc>
              <a:spcBef>
                <a:spcPts val="600"/>
              </a:spcBef>
              <a:spcAft>
                <a:spcPts val="600"/>
              </a:spcAft>
              <a:buSzPts val="1200"/>
              <a:buChar char="•"/>
              <a:defRPr/>
            </a:lvl9pPr>
          </a:lstStyle>
          <a:p/>
        </p:txBody>
      </p:sp>
      <p:sp>
        <p:nvSpPr>
          <p:cNvPr id="889" name="Google Shape;889;p126"/>
          <p:cNvSpPr txBox="1"/>
          <p:nvPr>
            <p:ph type="title"/>
          </p:nvPr>
        </p:nvSpPr>
        <p:spPr>
          <a:xfrm>
            <a:off x="362099" y="333525"/>
            <a:ext cx="8421900" cy="5262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sz="2400">
                <a:solidFill>
                  <a:srgbClr val="FFFFFF"/>
                </a:solidFill>
                <a:latin typeface="Georgia"/>
                <a:ea typeface="Georgia"/>
                <a:cs typeface="Georgia"/>
                <a:sym typeface="Georgia"/>
              </a:defRPr>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890" name="Google Shape;890;p126"/>
          <p:cNvSpPr txBox="1"/>
          <p:nvPr/>
        </p:nvSpPr>
        <p:spPr>
          <a:xfrm>
            <a:off x="4424838" y="4816839"/>
            <a:ext cx="293700" cy="155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891" name="Google Shape;891;p126"/>
          <p:cNvSpPr txBox="1"/>
          <p:nvPr/>
        </p:nvSpPr>
        <p:spPr>
          <a:xfrm>
            <a:off x="373301" y="4816839"/>
            <a:ext cx="4063800" cy="155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PwC | Proposal title		 </a:t>
            </a:r>
            <a:endParaRPr b="0" i="0" sz="600" u="none" cap="none" strike="noStrike">
              <a:solidFill>
                <a:srgbClr val="000000"/>
              </a:solidFill>
              <a:latin typeface="Arial"/>
              <a:ea typeface="Arial"/>
              <a:cs typeface="Arial"/>
              <a:sym typeface="Arial"/>
            </a:endParaRPr>
          </a:p>
        </p:txBody>
      </p:sp>
      <p:sp>
        <p:nvSpPr>
          <p:cNvPr id="892" name="Google Shape;892;p126"/>
          <p:cNvSpPr txBox="1"/>
          <p:nvPr/>
        </p:nvSpPr>
        <p:spPr>
          <a:xfrm>
            <a:off x="4720075" y="4816828"/>
            <a:ext cx="4063800" cy="1554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Confidential and proprietary</a:t>
            </a:r>
            <a:endParaRPr b="0" i="0" sz="600" u="none" cap="none" strike="noStrike">
              <a:solidFill>
                <a:srgbClr val="000000"/>
              </a:solidFill>
              <a:latin typeface="Arial"/>
              <a:ea typeface="Arial"/>
              <a:cs typeface="Arial"/>
              <a:sym typeface="Arial"/>
            </a:endParaRPr>
          </a:p>
        </p:txBody>
      </p:sp>
      <p:sp>
        <p:nvSpPr>
          <p:cNvPr id="893" name="Google Shape;893;p12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894" name="Shape 894"/>
        <p:cNvGrpSpPr/>
        <p:nvPr/>
      </p:nvGrpSpPr>
      <p:grpSpPr>
        <a:xfrm>
          <a:off x="0" y="0"/>
          <a:ext cx="0" cy="0"/>
          <a:chOff x="0" y="0"/>
          <a:chExt cx="0" cy="0"/>
        </a:xfrm>
      </p:grpSpPr>
      <p:sp>
        <p:nvSpPr>
          <p:cNvPr id="895" name="Google Shape;895;p127"/>
          <p:cNvSpPr txBox="1"/>
          <p:nvPr>
            <p:ph type="title"/>
          </p:nvPr>
        </p:nvSpPr>
        <p:spPr>
          <a:xfrm>
            <a:off x="332185" y="130215"/>
            <a:ext cx="8479500" cy="789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896" name="Google Shape;896;p127"/>
          <p:cNvSpPr txBox="1"/>
          <p:nvPr>
            <p:ph idx="1" type="subTitle"/>
          </p:nvPr>
        </p:nvSpPr>
        <p:spPr>
          <a:xfrm>
            <a:off x="332185" y="957159"/>
            <a:ext cx="8479500" cy="24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2"/>
              </a:buClr>
              <a:buSzPts val="1400"/>
              <a:buNone/>
              <a:defRPr b="1" sz="1400">
                <a:solidFill>
                  <a:schemeClr val="dk2"/>
                </a:solidFill>
              </a:defRPr>
            </a:lvl1pPr>
            <a:lvl2pPr lvl="1" algn="l">
              <a:lnSpc>
                <a:spcPct val="100000"/>
              </a:lnSpc>
              <a:spcBef>
                <a:spcPts val="0"/>
              </a:spcBef>
              <a:spcAft>
                <a:spcPts val="0"/>
              </a:spcAft>
              <a:buClr>
                <a:schemeClr val="dk2"/>
              </a:buClr>
              <a:buSzPts val="1400"/>
              <a:buNone/>
              <a:defRPr b="1" sz="1400">
                <a:solidFill>
                  <a:schemeClr val="dk2"/>
                </a:solidFill>
              </a:defRPr>
            </a:lvl2pPr>
            <a:lvl3pPr lvl="2" algn="l">
              <a:lnSpc>
                <a:spcPct val="100000"/>
              </a:lnSpc>
              <a:spcBef>
                <a:spcPts val="0"/>
              </a:spcBef>
              <a:spcAft>
                <a:spcPts val="0"/>
              </a:spcAft>
              <a:buClr>
                <a:schemeClr val="dk2"/>
              </a:buClr>
              <a:buSzPts val="1400"/>
              <a:buNone/>
              <a:defRPr b="1" sz="1400">
                <a:solidFill>
                  <a:schemeClr val="dk2"/>
                </a:solidFill>
              </a:defRPr>
            </a:lvl3pPr>
            <a:lvl4pPr lvl="3" algn="l">
              <a:lnSpc>
                <a:spcPct val="100000"/>
              </a:lnSpc>
              <a:spcBef>
                <a:spcPts val="0"/>
              </a:spcBef>
              <a:spcAft>
                <a:spcPts val="0"/>
              </a:spcAft>
              <a:buClr>
                <a:schemeClr val="dk2"/>
              </a:buClr>
              <a:buSzPts val="1400"/>
              <a:buNone/>
              <a:defRPr b="1" sz="1400">
                <a:solidFill>
                  <a:schemeClr val="dk2"/>
                </a:solidFill>
              </a:defRPr>
            </a:lvl4pPr>
            <a:lvl5pPr lvl="4" algn="l">
              <a:lnSpc>
                <a:spcPct val="100000"/>
              </a:lnSpc>
              <a:spcBef>
                <a:spcPts val="0"/>
              </a:spcBef>
              <a:spcAft>
                <a:spcPts val="0"/>
              </a:spcAft>
              <a:buClr>
                <a:schemeClr val="dk2"/>
              </a:buClr>
              <a:buSzPts val="1400"/>
              <a:buNone/>
              <a:defRPr b="1" sz="1400">
                <a:solidFill>
                  <a:schemeClr val="dk2"/>
                </a:solidFill>
              </a:defRPr>
            </a:lvl5pPr>
            <a:lvl6pPr lvl="5" algn="l">
              <a:lnSpc>
                <a:spcPct val="100000"/>
              </a:lnSpc>
              <a:spcBef>
                <a:spcPts val="0"/>
              </a:spcBef>
              <a:spcAft>
                <a:spcPts val="0"/>
              </a:spcAft>
              <a:buClr>
                <a:schemeClr val="dk2"/>
              </a:buClr>
              <a:buSzPts val="1400"/>
              <a:buNone/>
              <a:defRPr b="1" sz="1400">
                <a:solidFill>
                  <a:schemeClr val="dk2"/>
                </a:solidFill>
              </a:defRPr>
            </a:lvl6pPr>
            <a:lvl7pPr lvl="6" algn="l">
              <a:lnSpc>
                <a:spcPct val="100000"/>
              </a:lnSpc>
              <a:spcBef>
                <a:spcPts val="0"/>
              </a:spcBef>
              <a:spcAft>
                <a:spcPts val="0"/>
              </a:spcAft>
              <a:buClr>
                <a:schemeClr val="dk2"/>
              </a:buClr>
              <a:buSzPts val="1400"/>
              <a:buNone/>
              <a:defRPr b="1" sz="1400">
                <a:solidFill>
                  <a:schemeClr val="dk2"/>
                </a:solidFill>
              </a:defRPr>
            </a:lvl7pPr>
            <a:lvl8pPr lvl="7" algn="l">
              <a:lnSpc>
                <a:spcPct val="100000"/>
              </a:lnSpc>
              <a:spcBef>
                <a:spcPts val="0"/>
              </a:spcBef>
              <a:spcAft>
                <a:spcPts val="0"/>
              </a:spcAft>
              <a:buClr>
                <a:schemeClr val="dk2"/>
              </a:buClr>
              <a:buSzPts val="1400"/>
              <a:buNone/>
              <a:defRPr b="1" sz="1400">
                <a:solidFill>
                  <a:schemeClr val="dk2"/>
                </a:solidFill>
              </a:defRPr>
            </a:lvl8pPr>
            <a:lvl9pPr lvl="8" algn="l">
              <a:lnSpc>
                <a:spcPct val="100000"/>
              </a:lnSpc>
              <a:spcBef>
                <a:spcPts val="0"/>
              </a:spcBef>
              <a:spcAft>
                <a:spcPts val="0"/>
              </a:spcAft>
              <a:buClr>
                <a:schemeClr val="dk2"/>
              </a:buClr>
              <a:buSzPts val="1400"/>
              <a:buNone/>
              <a:defRPr b="1" sz="1400">
                <a:solidFill>
                  <a:schemeClr val="dk2"/>
                </a:solidFill>
              </a:defRPr>
            </a:lvl9pPr>
          </a:lstStyle>
          <a:p/>
        </p:txBody>
      </p:sp>
      <p:sp>
        <p:nvSpPr>
          <p:cNvPr id="897" name="Google Shape;897;p127"/>
          <p:cNvSpPr txBox="1"/>
          <p:nvPr>
            <p:ph idx="2" type="body"/>
          </p:nvPr>
        </p:nvSpPr>
        <p:spPr>
          <a:xfrm>
            <a:off x="329184" y="1300163"/>
            <a:ext cx="7157400" cy="33633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chemeClr val="dk1"/>
              </a:buClr>
              <a:buSzPts val="1400"/>
              <a:buChar char="•"/>
              <a:defRPr/>
            </a:lvl1pPr>
            <a:lvl2pPr indent="-317500" lvl="1" marL="914400" algn="l">
              <a:lnSpc>
                <a:spcPct val="100000"/>
              </a:lnSpc>
              <a:spcBef>
                <a:spcPts val="500"/>
              </a:spcBef>
              <a:spcAft>
                <a:spcPts val="0"/>
              </a:spcAft>
              <a:buClr>
                <a:schemeClr val="dk1"/>
              </a:buClr>
              <a:buSzPts val="1400"/>
              <a:buChar char="–"/>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898" name="Google Shape;898;p127"/>
          <p:cNvSpPr txBox="1"/>
          <p:nvPr>
            <p:ph idx="3" type="body"/>
          </p:nvPr>
        </p:nvSpPr>
        <p:spPr>
          <a:xfrm>
            <a:off x="1824228" y="4766308"/>
            <a:ext cx="5486400" cy="20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600"/>
              <a:buFont typeface="Arial"/>
              <a:buNone/>
              <a:defRPr sz="600"/>
            </a:lvl1pPr>
            <a:lvl2pPr indent="-228600" lvl="1" marL="914400" algn="l">
              <a:lnSpc>
                <a:spcPct val="100000"/>
              </a:lnSpc>
              <a:spcBef>
                <a:spcPts val="0"/>
              </a:spcBef>
              <a:spcAft>
                <a:spcPts val="0"/>
              </a:spcAft>
              <a:buClr>
                <a:schemeClr val="dk1"/>
              </a:buClr>
              <a:buSzPts val="600"/>
              <a:buFont typeface="Arial"/>
              <a:buNone/>
              <a:defRPr sz="600"/>
            </a:lvl2pPr>
            <a:lvl3pPr indent="-228600" lvl="2" marL="1371600" algn="l">
              <a:lnSpc>
                <a:spcPct val="100000"/>
              </a:lnSpc>
              <a:spcBef>
                <a:spcPts val="0"/>
              </a:spcBef>
              <a:spcAft>
                <a:spcPts val="0"/>
              </a:spcAft>
              <a:buClr>
                <a:schemeClr val="dk1"/>
              </a:buClr>
              <a:buSzPts val="600"/>
              <a:buFont typeface="Arial"/>
              <a:buNone/>
              <a:defRPr sz="600"/>
            </a:lvl3pPr>
            <a:lvl4pPr indent="-228600" lvl="3" marL="1828800" algn="l">
              <a:lnSpc>
                <a:spcPct val="100000"/>
              </a:lnSpc>
              <a:spcBef>
                <a:spcPts val="0"/>
              </a:spcBef>
              <a:spcAft>
                <a:spcPts val="0"/>
              </a:spcAft>
              <a:buClr>
                <a:schemeClr val="dk1"/>
              </a:buClr>
              <a:buSzPts val="600"/>
              <a:buFont typeface="Arial"/>
              <a:buNone/>
              <a:defRPr sz="600"/>
            </a:lvl4pPr>
            <a:lvl5pPr indent="-228600" lvl="4" marL="2286000" algn="l">
              <a:lnSpc>
                <a:spcPct val="100000"/>
              </a:lnSpc>
              <a:spcBef>
                <a:spcPts val="0"/>
              </a:spcBef>
              <a:spcAft>
                <a:spcPts val="0"/>
              </a:spcAft>
              <a:buClr>
                <a:schemeClr val="dk1"/>
              </a:buClr>
              <a:buSzPts val="600"/>
              <a:buFont typeface="Arial"/>
              <a:buNone/>
              <a:defRPr sz="600"/>
            </a:lvl5pPr>
            <a:lvl6pPr indent="-228600" lvl="5" marL="2743200" algn="l">
              <a:lnSpc>
                <a:spcPct val="100000"/>
              </a:lnSpc>
              <a:spcBef>
                <a:spcPts val="0"/>
              </a:spcBef>
              <a:spcAft>
                <a:spcPts val="0"/>
              </a:spcAft>
              <a:buClr>
                <a:schemeClr val="dk1"/>
              </a:buClr>
              <a:buSzPts val="600"/>
              <a:buFont typeface="Arial"/>
              <a:buNone/>
              <a:defRPr sz="600"/>
            </a:lvl6pPr>
            <a:lvl7pPr indent="-228600" lvl="6" marL="3200400" algn="l">
              <a:lnSpc>
                <a:spcPct val="100000"/>
              </a:lnSpc>
              <a:spcBef>
                <a:spcPts val="0"/>
              </a:spcBef>
              <a:spcAft>
                <a:spcPts val="0"/>
              </a:spcAft>
              <a:buClr>
                <a:schemeClr val="dk1"/>
              </a:buClr>
              <a:buSzPts val="600"/>
              <a:buFont typeface="Arial"/>
              <a:buNone/>
              <a:defRPr sz="600"/>
            </a:lvl7pPr>
            <a:lvl8pPr indent="-228600" lvl="7" marL="3657600" algn="l">
              <a:lnSpc>
                <a:spcPct val="100000"/>
              </a:lnSpc>
              <a:spcBef>
                <a:spcPts val="0"/>
              </a:spcBef>
              <a:spcAft>
                <a:spcPts val="0"/>
              </a:spcAft>
              <a:buClr>
                <a:schemeClr val="dk1"/>
              </a:buClr>
              <a:buSzPts val="600"/>
              <a:buFont typeface="Arial"/>
              <a:buNone/>
              <a:defRPr sz="600"/>
            </a:lvl8pPr>
            <a:lvl9pPr indent="-228600" lvl="8" marL="4114800" algn="l">
              <a:lnSpc>
                <a:spcPct val="100000"/>
              </a:lnSpc>
              <a:spcBef>
                <a:spcPts val="0"/>
              </a:spcBef>
              <a:spcAft>
                <a:spcPts val="0"/>
              </a:spcAft>
              <a:buClr>
                <a:schemeClr val="dk1"/>
              </a:buClr>
              <a:buSzPts val="600"/>
              <a:buFont typeface="Arial"/>
              <a:buNone/>
              <a:defRPr sz="600"/>
            </a:lvl9pPr>
          </a:lstStyle>
          <a:p/>
        </p:txBody>
      </p:sp>
      <p:sp>
        <p:nvSpPr>
          <p:cNvPr id="899" name="Google Shape;899;p12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7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urved text warning">
  <p:cSld name="OBJECT_1">
    <p:spTree>
      <p:nvGrpSpPr>
        <p:cNvPr id="77" name="Shape 77"/>
        <p:cNvGrpSpPr/>
        <p:nvPr/>
      </p:nvGrpSpPr>
      <p:grpSpPr>
        <a:xfrm>
          <a:off x="0" y="0"/>
          <a:ext cx="0" cy="0"/>
          <a:chOff x="0" y="0"/>
          <a:chExt cx="0" cy="0"/>
        </a:xfrm>
      </p:grpSpPr>
      <p:sp>
        <p:nvSpPr>
          <p:cNvPr id="78" name="Google Shape;78;p156"/>
          <p:cNvSpPr txBox="1"/>
          <p:nvPr>
            <p:ph type="title"/>
          </p:nvPr>
        </p:nvSpPr>
        <p:spPr>
          <a:xfrm>
            <a:off x="332185" y="324000"/>
            <a:ext cx="8479500" cy="648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5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5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5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156"/>
          <p:cNvSpPr txBox="1"/>
          <p:nvPr/>
        </p:nvSpPr>
        <p:spPr>
          <a:xfrm>
            <a:off x="64744" y="68400"/>
            <a:ext cx="9014700" cy="153300"/>
          </a:xfrm>
          <a:prstGeom prst="rect">
            <a:avLst/>
          </a:prstGeom>
          <a:solidFill>
            <a:srgbClr val="FFFF00"/>
          </a:solidFill>
          <a:ln>
            <a:noFill/>
          </a:ln>
        </p:spPr>
        <p:txBody>
          <a:bodyPr anchorCtr="0" anchor="t" bIns="0" lIns="0" spcFirstLastPara="1" rIns="0" wrap="square" tIns="0">
            <a:noAutofit/>
          </a:bodyPr>
          <a:lstStyle/>
          <a:p>
            <a:pPr indent="0" lvl="0" marL="0" marR="0" rtl="0" algn="ctr">
              <a:lnSpc>
                <a:spcPct val="100000"/>
              </a:lnSpc>
              <a:spcBef>
                <a:spcPts val="20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Curved text cannot be created in Google Slides. If you would like to use a graphic with curved text, please create in PPT first and then paste back into the Google Slides file as an image. Any updates will need to be made to the source PPT file.</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page 1">
  <p:cSld name="Content with image">
    <p:bg>
      <p:bgPr>
        <a:solidFill>
          <a:schemeClr val="lt1"/>
        </a:solidFill>
      </p:bgPr>
    </p:bg>
    <p:spTree>
      <p:nvGrpSpPr>
        <p:cNvPr id="900" name="Shape 900"/>
        <p:cNvGrpSpPr/>
        <p:nvPr/>
      </p:nvGrpSpPr>
      <p:grpSpPr>
        <a:xfrm>
          <a:off x="0" y="0"/>
          <a:ext cx="0" cy="0"/>
          <a:chOff x="0" y="0"/>
          <a:chExt cx="0" cy="0"/>
        </a:xfrm>
      </p:grpSpPr>
      <p:sp>
        <p:nvSpPr>
          <p:cNvPr id="901" name="Google Shape;901;p128"/>
          <p:cNvSpPr txBox="1"/>
          <p:nvPr>
            <p:ph idx="1" type="body"/>
          </p:nvPr>
        </p:nvSpPr>
        <p:spPr>
          <a:xfrm>
            <a:off x="326339" y="860692"/>
            <a:ext cx="5582400" cy="2262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SzPts val="1400"/>
              <a:buChar char="•"/>
              <a:defRPr b="0" i="0" sz="1400" u="none" cap="none" strike="noStrike">
                <a:solidFill>
                  <a:schemeClr val="dk1"/>
                </a:solidFill>
                <a:latin typeface="Helvetica Neue Light"/>
                <a:ea typeface="Helvetica Neue Light"/>
                <a:cs typeface="Helvetica Neue Light"/>
                <a:sym typeface="Helvetica Neue Light"/>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2" name="Google Shape;902;p128"/>
          <p:cNvSpPr txBox="1"/>
          <p:nvPr>
            <p:ph idx="2" type="body"/>
          </p:nvPr>
        </p:nvSpPr>
        <p:spPr>
          <a:xfrm>
            <a:off x="323437" y="1231940"/>
            <a:ext cx="3429000" cy="5076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500"/>
              </a:spcBef>
              <a:spcAft>
                <a:spcPts val="0"/>
              </a:spcAft>
              <a:buSzPts val="1400"/>
              <a:buChar char="•"/>
              <a:defRPr b="1" i="0" sz="1400" u="none" cap="none" strike="noStrike">
                <a:solidFill>
                  <a:schemeClr val="accent1"/>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3" name="Google Shape;903;p128"/>
          <p:cNvSpPr txBox="1"/>
          <p:nvPr>
            <p:ph idx="3" type="body"/>
          </p:nvPr>
        </p:nvSpPr>
        <p:spPr>
          <a:xfrm>
            <a:off x="323063" y="2002865"/>
            <a:ext cx="3312300" cy="26196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SzPts val="1400"/>
              <a:buChar char="•"/>
              <a:defRPr b="0" i="0" sz="1100" u="none" cap="none" strike="noStrike">
                <a:solidFill>
                  <a:schemeClr val="accent6"/>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304800" lvl="3" marL="1828800" algn="l">
              <a:lnSpc>
                <a:spcPct val="85000"/>
              </a:lnSpc>
              <a:spcBef>
                <a:spcPts val="500"/>
              </a:spcBef>
              <a:spcAft>
                <a:spcPts val="0"/>
              </a:spcAft>
              <a:buSzPts val="1200"/>
              <a:buChar char="–"/>
              <a:defRPr/>
            </a:lvl4pPr>
            <a:lvl5pPr indent="-304800" lvl="4" marL="2286000" algn="l">
              <a:lnSpc>
                <a:spcPct val="85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4" name="Google Shape;904;p128"/>
          <p:cNvSpPr txBox="1"/>
          <p:nvPr>
            <p:ph idx="4" type="body"/>
          </p:nvPr>
        </p:nvSpPr>
        <p:spPr>
          <a:xfrm>
            <a:off x="326339" y="324084"/>
            <a:ext cx="8503500" cy="353400"/>
          </a:xfrm>
          <a:prstGeom prst="rect">
            <a:avLst/>
          </a:prstGeom>
          <a:noFill/>
          <a:ln>
            <a:noFill/>
          </a:ln>
        </p:spPr>
        <p:txBody>
          <a:bodyPr anchorCtr="0" anchor="t" bIns="0" lIns="0" spcFirstLastPara="1" rIns="0" wrap="square" tIns="0">
            <a:noAutofit/>
          </a:bodyPr>
          <a:lstStyle>
            <a:lvl1pPr indent="-317500" lvl="0" marL="457200" algn="l">
              <a:lnSpc>
                <a:spcPct val="85000"/>
              </a:lnSpc>
              <a:spcBef>
                <a:spcPts val="0"/>
              </a:spcBef>
              <a:spcAft>
                <a:spcPts val="0"/>
              </a:spcAft>
              <a:buClr>
                <a:srgbClr val="FFA929"/>
              </a:buClr>
              <a:buSzPts val="1400"/>
              <a:buChar char="•"/>
              <a:defRPr b="1" sz="2700">
                <a:solidFill>
                  <a:srgbClr val="FFA929"/>
                </a:solidFill>
                <a:latin typeface="Helvetica Neue"/>
                <a:ea typeface="Helvetica Neue"/>
                <a:cs typeface="Helvetica Neue"/>
                <a:sym typeface="Helvetica Neue"/>
              </a:defRPr>
            </a:lvl1pPr>
            <a:lvl2pPr indent="-304800" lvl="1" marL="914400" algn="l">
              <a:lnSpc>
                <a:spcPct val="85000"/>
              </a:lnSpc>
              <a:spcBef>
                <a:spcPts val="900"/>
              </a:spcBef>
              <a:spcAft>
                <a:spcPts val="0"/>
              </a:spcAft>
              <a:buSzPts val="1200"/>
              <a:buChar char="–"/>
              <a:defRPr/>
            </a:lvl2pPr>
            <a:lvl3pPr indent="-304800" lvl="2" marL="1371600" algn="l">
              <a:lnSpc>
                <a:spcPct val="85000"/>
              </a:lnSpc>
              <a:spcBef>
                <a:spcPts val="500"/>
              </a:spcBef>
              <a:spcAft>
                <a:spcPts val="0"/>
              </a:spcAft>
              <a:buSzPts val="1200"/>
              <a:buChar char="•"/>
              <a:defRPr/>
            </a:lvl3pPr>
            <a:lvl4pPr indent="-228600" lvl="3" marL="1828800" algn="l">
              <a:lnSpc>
                <a:spcPct val="85000"/>
              </a:lnSpc>
              <a:spcBef>
                <a:spcPts val="500"/>
              </a:spcBef>
              <a:spcAft>
                <a:spcPts val="0"/>
              </a:spcAft>
              <a:buSzPts val="1200"/>
              <a:buNone/>
              <a:defRPr/>
            </a:lvl4pPr>
            <a:lvl5pPr indent="-228600" lvl="4" marL="2286000" algn="l">
              <a:lnSpc>
                <a:spcPct val="85000"/>
              </a:lnSpc>
              <a:spcBef>
                <a:spcPts val="500"/>
              </a:spcBef>
              <a:spcAft>
                <a:spcPts val="0"/>
              </a:spcAft>
              <a:buSzPts val="1200"/>
              <a:buNone/>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905" name="Google Shape;905;p12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A929"/>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14">
    <p:spTree>
      <p:nvGrpSpPr>
        <p:cNvPr id="906" name="Shape 906"/>
        <p:cNvGrpSpPr/>
        <p:nvPr/>
      </p:nvGrpSpPr>
      <p:grpSpPr>
        <a:xfrm>
          <a:off x="0" y="0"/>
          <a:ext cx="0" cy="0"/>
          <a:chOff x="0" y="0"/>
          <a:chExt cx="0" cy="0"/>
        </a:xfrm>
      </p:grpSpPr>
      <p:sp>
        <p:nvSpPr>
          <p:cNvPr id="907" name="Google Shape;907;p129"/>
          <p:cNvSpPr txBox="1"/>
          <p:nvPr>
            <p:ph type="title"/>
          </p:nvPr>
        </p:nvSpPr>
        <p:spPr>
          <a:xfrm>
            <a:off x="332185" y="324000"/>
            <a:ext cx="84798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08" name="Google Shape;908;p129"/>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09" name="Google Shape;909;p12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15">
    <p:spTree>
      <p:nvGrpSpPr>
        <p:cNvPr id="910" name="Shape 910"/>
        <p:cNvGrpSpPr/>
        <p:nvPr/>
      </p:nvGrpSpPr>
      <p:grpSpPr>
        <a:xfrm>
          <a:off x="0" y="0"/>
          <a:ext cx="0" cy="0"/>
          <a:chOff x="0" y="0"/>
          <a:chExt cx="0" cy="0"/>
        </a:xfrm>
      </p:grpSpPr>
      <p:sp>
        <p:nvSpPr>
          <p:cNvPr id="911" name="Google Shape;911;p13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12" name="Google Shape;912;p130"/>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3" name="Google Shape;913;p13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16">
    <p:spTree>
      <p:nvGrpSpPr>
        <p:cNvPr id="914" name="Shape 914"/>
        <p:cNvGrpSpPr/>
        <p:nvPr/>
      </p:nvGrpSpPr>
      <p:grpSpPr>
        <a:xfrm>
          <a:off x="0" y="0"/>
          <a:ext cx="0" cy="0"/>
          <a:chOff x="0" y="0"/>
          <a:chExt cx="0" cy="0"/>
        </a:xfrm>
      </p:grpSpPr>
      <p:sp>
        <p:nvSpPr>
          <p:cNvPr id="915" name="Google Shape;915;p13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16" name="Google Shape;916;p131"/>
          <p:cNvSpPr txBox="1"/>
          <p:nvPr>
            <p:ph idx="1" type="body"/>
          </p:nvPr>
        </p:nvSpPr>
        <p:spPr>
          <a:xfrm>
            <a:off x="332185" y="1577340"/>
            <a:ext cx="5563800" cy="30552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917" name="Google Shape;917;p13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3">
  <p:cSld name="Five Content - Subtitle_3">
    <p:spTree>
      <p:nvGrpSpPr>
        <p:cNvPr id="918" name="Shape 918"/>
        <p:cNvGrpSpPr/>
        <p:nvPr/>
      </p:nvGrpSpPr>
      <p:grpSpPr>
        <a:xfrm>
          <a:off x="0" y="0"/>
          <a:ext cx="0" cy="0"/>
          <a:chOff x="0" y="0"/>
          <a:chExt cx="0" cy="0"/>
        </a:xfrm>
      </p:grpSpPr>
      <p:sp>
        <p:nvSpPr>
          <p:cNvPr id="919" name="Google Shape;919;p13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400"/>
            </a:lvl2pPr>
            <a:lvl3pPr lvl="2" algn="l">
              <a:lnSpc>
                <a:spcPct val="100000"/>
              </a:lnSpc>
              <a:spcBef>
                <a:spcPts val="0"/>
              </a:spcBef>
              <a:spcAft>
                <a:spcPts val="0"/>
              </a:spcAft>
              <a:buSzPts val="1200"/>
              <a:buNone/>
              <a:defRPr sz="1400"/>
            </a:lvl3pPr>
            <a:lvl4pPr lvl="3" algn="l">
              <a:lnSpc>
                <a:spcPct val="100000"/>
              </a:lnSpc>
              <a:spcBef>
                <a:spcPts val="0"/>
              </a:spcBef>
              <a:spcAft>
                <a:spcPts val="0"/>
              </a:spcAft>
              <a:buSzPts val="1200"/>
              <a:buNone/>
              <a:defRPr sz="1400"/>
            </a:lvl4pPr>
            <a:lvl5pPr lvl="4" algn="l">
              <a:lnSpc>
                <a:spcPct val="100000"/>
              </a:lnSpc>
              <a:spcBef>
                <a:spcPts val="0"/>
              </a:spcBef>
              <a:spcAft>
                <a:spcPts val="0"/>
              </a:spcAft>
              <a:buSzPts val="1200"/>
              <a:buNone/>
              <a:defRPr sz="1400"/>
            </a:lvl5pPr>
            <a:lvl6pPr lvl="5" algn="l">
              <a:lnSpc>
                <a:spcPct val="100000"/>
              </a:lnSpc>
              <a:spcBef>
                <a:spcPts val="0"/>
              </a:spcBef>
              <a:spcAft>
                <a:spcPts val="0"/>
              </a:spcAft>
              <a:buSzPts val="1200"/>
              <a:buNone/>
              <a:defRPr sz="1400"/>
            </a:lvl6pPr>
            <a:lvl7pPr lvl="6" algn="l">
              <a:lnSpc>
                <a:spcPct val="100000"/>
              </a:lnSpc>
              <a:spcBef>
                <a:spcPts val="0"/>
              </a:spcBef>
              <a:spcAft>
                <a:spcPts val="0"/>
              </a:spcAft>
              <a:buSzPts val="1200"/>
              <a:buNone/>
              <a:defRPr sz="1400"/>
            </a:lvl7pPr>
            <a:lvl8pPr lvl="7" algn="l">
              <a:lnSpc>
                <a:spcPct val="100000"/>
              </a:lnSpc>
              <a:spcBef>
                <a:spcPts val="0"/>
              </a:spcBef>
              <a:spcAft>
                <a:spcPts val="0"/>
              </a:spcAft>
              <a:buSzPts val="1200"/>
              <a:buNone/>
              <a:defRPr sz="1400"/>
            </a:lvl8pPr>
            <a:lvl9pPr lvl="8" algn="l">
              <a:lnSpc>
                <a:spcPct val="100000"/>
              </a:lnSpc>
              <a:spcBef>
                <a:spcPts val="0"/>
              </a:spcBef>
              <a:spcAft>
                <a:spcPts val="0"/>
              </a:spcAft>
              <a:buSzPts val="1200"/>
              <a:buNone/>
              <a:defRPr sz="1400"/>
            </a:lvl9pPr>
          </a:lstStyle>
          <a:p/>
        </p:txBody>
      </p:sp>
      <p:sp>
        <p:nvSpPr>
          <p:cNvPr id="920" name="Google Shape;920;p132"/>
          <p:cNvSpPr txBox="1"/>
          <p:nvPr>
            <p:ph idx="1"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921" name="Google Shape;921;p132"/>
          <p:cNvSpPr txBox="1"/>
          <p:nvPr>
            <p:ph idx="12" type="sldNum"/>
          </p:nvPr>
        </p:nvSpPr>
        <p:spPr>
          <a:xfrm>
            <a:off x="8263167" y="4785132"/>
            <a:ext cx="548700" cy="1221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32"/>
          <p:cNvSpPr txBox="1"/>
          <p:nvPr/>
        </p:nvSpPr>
        <p:spPr>
          <a:xfrm>
            <a:off x="332185" y="4785132"/>
            <a:ext cx="4105200" cy="10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 sz="800" u="none" cap="none" strike="noStrike">
                <a:solidFill>
                  <a:schemeClr val="dk1"/>
                </a:solidFill>
                <a:latin typeface="Arial"/>
                <a:ea typeface="Arial"/>
                <a:cs typeface="Arial"/>
                <a:sym typeface="Arial"/>
              </a:rPr>
              <a:t>PwC</a:t>
            </a:r>
            <a:r>
              <a:rPr b="0" i="0" lang="en" sz="800" u="none" cap="none" strike="noStrike">
                <a:solidFill>
                  <a:schemeClr val="dk1"/>
                </a:solidFill>
                <a:latin typeface="Arial"/>
                <a:ea typeface="Arial"/>
                <a:cs typeface="Arial"/>
                <a:sym typeface="Arial"/>
              </a:rPr>
              <a:t> </a:t>
            </a:r>
            <a:r>
              <a:rPr b="0" i="0" lang="en" sz="800" u="none" cap="none" strike="noStrike">
                <a:solidFill>
                  <a:schemeClr val="accent6"/>
                </a:solidFill>
                <a:latin typeface="Arial"/>
                <a:ea typeface="Arial"/>
                <a:cs typeface="Arial"/>
                <a:sym typeface="Arial"/>
              </a:rPr>
              <a:t>| Integrated Solutions: Service Excellence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923" name="Shape 923"/>
        <p:cNvGrpSpPr/>
        <p:nvPr/>
      </p:nvGrpSpPr>
      <p:grpSpPr>
        <a:xfrm>
          <a:off x="0" y="0"/>
          <a:ext cx="0" cy="0"/>
          <a:chOff x="0" y="0"/>
          <a:chExt cx="0" cy="0"/>
        </a:xfrm>
      </p:grpSpPr>
      <p:sp>
        <p:nvSpPr>
          <p:cNvPr id="924" name="Google Shape;924;p133"/>
          <p:cNvSpPr txBox="1"/>
          <p:nvPr>
            <p:ph idx="11" type="ftr"/>
          </p:nvPr>
        </p:nvSpPr>
        <p:spPr>
          <a:xfrm>
            <a:off x="332184" y="4766310"/>
            <a:ext cx="13236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5" name="Google Shape;925;p133"/>
          <p:cNvSpPr txBox="1"/>
          <p:nvPr>
            <p:ph idx="1" type="body"/>
          </p:nvPr>
        </p:nvSpPr>
        <p:spPr>
          <a:xfrm>
            <a:off x="1824228" y="4766308"/>
            <a:ext cx="5486400" cy="20580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600"/>
              <a:buFont typeface="Arial"/>
              <a:buNone/>
              <a:defRPr sz="600"/>
            </a:lvl1pPr>
            <a:lvl2pPr indent="-228600" lvl="1" marL="914400" algn="l">
              <a:lnSpc>
                <a:spcPct val="100000"/>
              </a:lnSpc>
              <a:spcBef>
                <a:spcPts val="0"/>
              </a:spcBef>
              <a:spcAft>
                <a:spcPts val="0"/>
              </a:spcAft>
              <a:buClr>
                <a:schemeClr val="dk1"/>
              </a:buClr>
              <a:buSzPts val="600"/>
              <a:buFont typeface="Arial"/>
              <a:buNone/>
              <a:defRPr sz="600"/>
            </a:lvl2pPr>
            <a:lvl3pPr indent="-228600" lvl="2" marL="1371600" algn="l">
              <a:lnSpc>
                <a:spcPct val="100000"/>
              </a:lnSpc>
              <a:spcBef>
                <a:spcPts val="0"/>
              </a:spcBef>
              <a:spcAft>
                <a:spcPts val="0"/>
              </a:spcAft>
              <a:buClr>
                <a:schemeClr val="dk1"/>
              </a:buClr>
              <a:buSzPts val="600"/>
              <a:buFont typeface="Arial"/>
              <a:buNone/>
              <a:defRPr sz="600"/>
            </a:lvl3pPr>
            <a:lvl4pPr indent="-228600" lvl="3" marL="1828800" algn="l">
              <a:lnSpc>
                <a:spcPct val="100000"/>
              </a:lnSpc>
              <a:spcBef>
                <a:spcPts val="0"/>
              </a:spcBef>
              <a:spcAft>
                <a:spcPts val="0"/>
              </a:spcAft>
              <a:buClr>
                <a:schemeClr val="dk1"/>
              </a:buClr>
              <a:buSzPts val="600"/>
              <a:buFont typeface="Arial"/>
              <a:buNone/>
              <a:defRPr sz="600"/>
            </a:lvl4pPr>
            <a:lvl5pPr indent="-228600" lvl="4" marL="2286000" algn="l">
              <a:lnSpc>
                <a:spcPct val="100000"/>
              </a:lnSpc>
              <a:spcBef>
                <a:spcPts val="0"/>
              </a:spcBef>
              <a:spcAft>
                <a:spcPts val="0"/>
              </a:spcAft>
              <a:buClr>
                <a:schemeClr val="dk1"/>
              </a:buClr>
              <a:buSzPts val="600"/>
              <a:buFont typeface="Arial"/>
              <a:buNone/>
              <a:defRPr sz="600"/>
            </a:lvl5pPr>
            <a:lvl6pPr indent="-228600" lvl="5" marL="2743200" algn="l">
              <a:lnSpc>
                <a:spcPct val="100000"/>
              </a:lnSpc>
              <a:spcBef>
                <a:spcPts val="0"/>
              </a:spcBef>
              <a:spcAft>
                <a:spcPts val="0"/>
              </a:spcAft>
              <a:buClr>
                <a:schemeClr val="dk1"/>
              </a:buClr>
              <a:buSzPts val="600"/>
              <a:buFont typeface="Arial"/>
              <a:buNone/>
              <a:defRPr sz="600"/>
            </a:lvl6pPr>
            <a:lvl7pPr indent="-228600" lvl="6" marL="3200400" algn="l">
              <a:lnSpc>
                <a:spcPct val="100000"/>
              </a:lnSpc>
              <a:spcBef>
                <a:spcPts val="0"/>
              </a:spcBef>
              <a:spcAft>
                <a:spcPts val="0"/>
              </a:spcAft>
              <a:buClr>
                <a:schemeClr val="dk1"/>
              </a:buClr>
              <a:buSzPts val="600"/>
              <a:buFont typeface="Arial"/>
              <a:buNone/>
              <a:defRPr sz="600"/>
            </a:lvl7pPr>
            <a:lvl8pPr indent="-228600" lvl="7" marL="3657600" algn="l">
              <a:lnSpc>
                <a:spcPct val="100000"/>
              </a:lnSpc>
              <a:spcBef>
                <a:spcPts val="0"/>
              </a:spcBef>
              <a:spcAft>
                <a:spcPts val="0"/>
              </a:spcAft>
              <a:buClr>
                <a:schemeClr val="dk1"/>
              </a:buClr>
              <a:buSzPts val="600"/>
              <a:buFont typeface="Arial"/>
              <a:buNone/>
              <a:defRPr sz="600"/>
            </a:lvl8pPr>
            <a:lvl9pPr indent="-228600" lvl="8" marL="4114800" algn="l">
              <a:lnSpc>
                <a:spcPct val="100000"/>
              </a:lnSpc>
              <a:spcBef>
                <a:spcPts val="0"/>
              </a:spcBef>
              <a:spcAft>
                <a:spcPts val="0"/>
              </a:spcAft>
              <a:buClr>
                <a:schemeClr val="dk1"/>
              </a:buClr>
              <a:buSzPts val="600"/>
              <a:buFont typeface="Arial"/>
              <a:buNone/>
              <a:defRPr sz="600"/>
            </a:lvl9pPr>
          </a:lstStyle>
          <a:p/>
        </p:txBody>
      </p:sp>
      <p:sp>
        <p:nvSpPr>
          <p:cNvPr id="926" name="Google Shape;926;p13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927" name="Google Shape;927;p13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Colour">
  <p:cSld name="Section Divider: Colour">
    <p:bg>
      <p:bgPr>
        <a:solidFill>
          <a:schemeClr val="dk2"/>
        </a:solidFill>
      </p:bgPr>
    </p:bg>
    <p:spTree>
      <p:nvGrpSpPr>
        <p:cNvPr id="928" name="Shape 928"/>
        <p:cNvGrpSpPr/>
        <p:nvPr/>
      </p:nvGrpSpPr>
      <p:grpSpPr>
        <a:xfrm>
          <a:off x="0" y="0"/>
          <a:ext cx="0" cy="0"/>
          <a:chOff x="0" y="0"/>
          <a:chExt cx="0" cy="0"/>
        </a:xfrm>
      </p:grpSpPr>
      <p:sp>
        <p:nvSpPr>
          <p:cNvPr id="929" name="Google Shape;929;p134"/>
          <p:cNvSpPr txBox="1"/>
          <p:nvPr>
            <p:ph type="ctrTitle"/>
          </p:nvPr>
        </p:nvSpPr>
        <p:spPr>
          <a:xfrm>
            <a:off x="533400" y="514350"/>
            <a:ext cx="8077200" cy="8001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lt1"/>
              </a:buClr>
              <a:buSzPts val="1800"/>
              <a:buFont typeface="Georgia"/>
              <a:buNone/>
              <a:defRPr b="1" i="1" sz="1800" u="none" cap="none" strike="noStrike">
                <a:solidFill>
                  <a:schemeClr val="lt1"/>
                </a:solidFill>
                <a:latin typeface="Georgia"/>
                <a:ea typeface="Georgia"/>
                <a:cs typeface="Georgia"/>
                <a:sym typeface="Georgia"/>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0" name="Google Shape;930;p134"/>
          <p:cNvSpPr txBox="1"/>
          <p:nvPr>
            <p:ph idx="1" type="subTitle"/>
          </p:nvPr>
        </p:nvSpPr>
        <p:spPr>
          <a:xfrm>
            <a:off x="533400" y="1428750"/>
            <a:ext cx="8077200" cy="10287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dk1"/>
              </a:buClr>
              <a:buSzPts val="1800"/>
              <a:buFont typeface="Georgia"/>
              <a:buNone/>
              <a:defRPr b="0" i="0" sz="1800" u="none" cap="none" strike="noStrike">
                <a:solidFill>
                  <a:schemeClr val="lt1"/>
                </a:solidFill>
                <a:latin typeface="Georgia"/>
                <a:ea typeface="Georgia"/>
                <a:cs typeface="Georgia"/>
                <a:sym typeface="Georgia"/>
              </a:defRPr>
            </a:lvl1pPr>
            <a:lvl2pPr lvl="1"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2pPr>
            <a:lvl3pPr lvl="2"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3pPr>
            <a:lvl4pPr lvl="3"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4pPr>
            <a:lvl5pPr lvl="4"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5pPr>
            <a:lvl6pPr lvl="5" marR="0" algn="l">
              <a:lnSpc>
                <a:spcPct val="100000"/>
              </a:lnSpc>
              <a:spcBef>
                <a:spcPts val="500"/>
              </a:spcBef>
              <a:spcAft>
                <a:spcPts val="0"/>
              </a:spcAft>
              <a:buClr>
                <a:schemeClr val="dk1"/>
              </a:buClr>
              <a:buSzPts val="1000"/>
              <a:buFont typeface="Georgia"/>
              <a:buNone/>
              <a:defRPr b="0" i="0" sz="1000" u="none" cap="none" strike="noStrike">
                <a:solidFill>
                  <a:schemeClr val="lt1"/>
                </a:solidFill>
                <a:latin typeface="Georgia"/>
                <a:ea typeface="Georgia"/>
                <a:cs typeface="Georgia"/>
                <a:sym typeface="Georgia"/>
              </a:defRPr>
            </a:lvl6pPr>
            <a:lvl7pPr lvl="6" marR="0" algn="l">
              <a:lnSpc>
                <a:spcPct val="100000"/>
              </a:lnSpc>
              <a:spcBef>
                <a:spcPts val="500"/>
              </a:spcBef>
              <a:spcAft>
                <a:spcPts val="0"/>
              </a:spcAft>
              <a:buClr>
                <a:schemeClr val="lt1"/>
              </a:buClr>
              <a:buSzPts val="1000"/>
              <a:buFont typeface="Georgia"/>
              <a:buNone/>
              <a:defRPr b="0" i="0" sz="1000" u="none" cap="none" strike="noStrike">
                <a:solidFill>
                  <a:schemeClr val="lt1"/>
                </a:solidFill>
                <a:latin typeface="Georgia"/>
                <a:ea typeface="Georgia"/>
                <a:cs typeface="Georgia"/>
                <a:sym typeface="Georgia"/>
              </a:defRPr>
            </a:lvl7pPr>
            <a:lvl8pPr lvl="7" marR="0" algn="l">
              <a:lnSpc>
                <a:spcPct val="100000"/>
              </a:lnSpc>
              <a:spcBef>
                <a:spcPts val="500"/>
              </a:spcBef>
              <a:spcAft>
                <a:spcPts val="0"/>
              </a:spcAft>
              <a:buClr>
                <a:schemeClr val="lt1"/>
              </a:buClr>
              <a:buSzPts val="1000"/>
              <a:buFont typeface="Georgia"/>
              <a:buNone/>
              <a:defRPr b="0" i="0" sz="1000" u="none" cap="none" strike="noStrike">
                <a:solidFill>
                  <a:schemeClr val="lt1"/>
                </a:solidFill>
                <a:latin typeface="Georgia"/>
                <a:ea typeface="Georgia"/>
                <a:cs typeface="Georgia"/>
                <a:sym typeface="Georgia"/>
              </a:defRPr>
            </a:lvl8pPr>
            <a:lvl9pPr lvl="8" marR="0" algn="l">
              <a:lnSpc>
                <a:spcPct val="100000"/>
              </a:lnSpc>
              <a:spcBef>
                <a:spcPts val="500"/>
              </a:spcBef>
              <a:spcAft>
                <a:spcPts val="500"/>
              </a:spcAft>
              <a:buClr>
                <a:schemeClr val="lt1"/>
              </a:buClr>
              <a:buSzPts val="1000"/>
              <a:buFont typeface="Arial"/>
              <a:buNone/>
              <a:defRPr b="1" i="0" sz="1000" u="none" cap="none" strike="noStrike">
                <a:solidFill>
                  <a:schemeClr val="lt1"/>
                </a:solidFill>
                <a:latin typeface="Georgia"/>
                <a:ea typeface="Georgia"/>
                <a:cs typeface="Georgia"/>
                <a:sym typeface="Georgia"/>
              </a:defRPr>
            </a:lvl9pPr>
          </a:lstStyle>
          <a:p/>
        </p:txBody>
      </p:sp>
      <p:sp>
        <p:nvSpPr>
          <p:cNvPr id="931" name="Google Shape;931;p134"/>
          <p:cNvSpPr txBox="1"/>
          <p:nvPr>
            <p:ph idx="11" type="ftr"/>
          </p:nvPr>
        </p:nvSpPr>
        <p:spPr>
          <a:xfrm>
            <a:off x="533400" y="4743450"/>
            <a:ext cx="5257800" cy="114300"/>
          </a:xfrm>
          <a:prstGeom prst="rect">
            <a:avLst/>
          </a:prstGeom>
          <a:noFill/>
          <a:ln>
            <a:noFill/>
          </a:ln>
        </p:spPr>
        <p:txBody>
          <a:bodyPr anchorCtr="0" anchor="b" bIns="68675" lIns="68675" spcFirstLastPara="1" rIns="68675" wrap="square" tIns="68675">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32" name="Google Shape;932;p134"/>
          <p:cNvSpPr txBox="1"/>
          <p:nvPr/>
        </p:nvSpPr>
        <p:spPr>
          <a:xfrm>
            <a:off x="533400" y="4857751"/>
            <a:ext cx="25908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Georgia"/>
                <a:ea typeface="Georgia"/>
                <a:cs typeface="Georgia"/>
                <a:sym typeface="Georgia"/>
              </a:rPr>
              <a:t>PwC</a:t>
            </a:r>
            <a:endParaRPr b="0" i="0" sz="600" u="none" cap="none" strike="noStrike">
              <a:solidFill>
                <a:srgbClr val="FFFFFF"/>
              </a:solidFill>
              <a:latin typeface="Georgia"/>
              <a:ea typeface="Georgia"/>
              <a:cs typeface="Georgia"/>
              <a:sym typeface="Georgia"/>
            </a:endParaRPr>
          </a:p>
        </p:txBody>
      </p:sp>
      <p:sp>
        <p:nvSpPr>
          <p:cNvPr id="933" name="Google Shape;933;p134"/>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Georgia"/>
                <a:ea typeface="Georgia"/>
                <a:cs typeface="Georgia"/>
                <a:sym typeface="Georgia"/>
              </a:defRPr>
            </a:lvl9pPr>
          </a:lstStyle>
          <a:p>
            <a:pPr indent="0" lvl="0" marL="0" rtl="0" algn="r">
              <a:spcBef>
                <a:spcPts val="0"/>
              </a:spcBef>
              <a:spcAft>
                <a:spcPts val="0"/>
              </a:spcAft>
              <a:buNone/>
            </a:pPr>
            <a:fld id="{00000000-1234-1234-1234-123412341234}" type="slidenum">
              <a:rPr lang="en"/>
              <a:t>‹#›</a:t>
            </a:fld>
            <a:endParaRPr/>
          </a:p>
        </p:txBody>
      </p:sp>
      <p:sp>
        <p:nvSpPr>
          <p:cNvPr id="934" name="Google Shape;934;p134"/>
          <p:cNvSpPr txBox="1"/>
          <p:nvPr>
            <p:ph idx="10" type="dt"/>
          </p:nvPr>
        </p:nvSpPr>
        <p:spPr>
          <a:xfrm>
            <a:off x="7086600" y="4743450"/>
            <a:ext cx="1524000" cy="114300"/>
          </a:xfrm>
          <a:prstGeom prst="rect">
            <a:avLst/>
          </a:prstGeom>
          <a:noFill/>
          <a:ln>
            <a:noFill/>
          </a:ln>
        </p:spPr>
        <p:txBody>
          <a:bodyPr anchorCtr="0" anchor="t" bIns="68675" lIns="68675" spcFirstLastPara="1" rIns="68675" wrap="square" tIns="686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35" name="Google Shape;935;p134"/>
          <p:cNvSpPr/>
          <p:nvPr/>
        </p:nvSpPr>
        <p:spPr>
          <a:xfrm>
            <a:off x="3824787" y="4985371"/>
            <a:ext cx="1341900" cy="150000"/>
          </a:xfrm>
          <a:prstGeom prst="rect">
            <a:avLst/>
          </a:prstGeom>
          <a:noFill/>
          <a:ln>
            <a:noFill/>
          </a:ln>
        </p:spPr>
        <p:txBody>
          <a:bodyPr anchorCtr="0" anchor="t" bIns="34325" lIns="68675" spcFirstLastPara="1" rIns="68675" wrap="square" tIns="3432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FFFFFF"/>
                </a:solidFill>
                <a:latin typeface="Georgia"/>
                <a:ea typeface="Georgia"/>
                <a:cs typeface="Georgia"/>
                <a:sym typeface="Georgia"/>
              </a:rPr>
              <a:t>Proprietary and Confidential </a:t>
            </a:r>
            <a:endParaRPr b="0" i="0" sz="500" u="none" cap="none" strike="noStrike">
              <a:solidFill>
                <a:srgbClr val="FFFFFF"/>
              </a:solidFill>
              <a:latin typeface="Georgia"/>
              <a:ea typeface="Georgia"/>
              <a:cs typeface="Georgia"/>
              <a:sym typeface="Georgia"/>
            </a:endParaRPr>
          </a:p>
        </p:txBody>
      </p:sp>
      <p:cxnSp>
        <p:nvCxnSpPr>
          <p:cNvPr id="936" name="Google Shape;936;p134"/>
          <p:cNvCxnSpPr/>
          <p:nvPr/>
        </p:nvCxnSpPr>
        <p:spPr>
          <a:xfrm flipH="1">
            <a:off x="381006" y="457200"/>
            <a:ext cx="8229600" cy="114300"/>
          </a:xfrm>
          <a:prstGeom prst="bentConnector2">
            <a:avLst/>
          </a:prstGeom>
          <a:noFill/>
          <a:ln cap="flat" cmpd="sng" w="12700">
            <a:solidFill>
              <a:schemeClr val="lt1"/>
            </a:solidFill>
            <a:prstDash val="solid"/>
            <a:round/>
            <a:headEnd len="sm" w="sm" type="none"/>
            <a:tailEnd len="sm" w="sm" type="none"/>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tatement">
  <p:cSld name="Closing Statement">
    <p:spTree>
      <p:nvGrpSpPr>
        <p:cNvPr id="937" name="Shape 937"/>
        <p:cNvGrpSpPr/>
        <p:nvPr/>
      </p:nvGrpSpPr>
      <p:grpSpPr>
        <a:xfrm>
          <a:off x="0" y="0"/>
          <a:ext cx="0" cy="0"/>
          <a:chOff x="0" y="0"/>
          <a:chExt cx="0" cy="0"/>
        </a:xfrm>
      </p:grpSpPr>
      <p:sp>
        <p:nvSpPr>
          <p:cNvPr id="938" name="Google Shape;938;p135"/>
          <p:cNvSpPr txBox="1"/>
          <p:nvPr>
            <p:ph type="title"/>
          </p:nvPr>
        </p:nvSpPr>
        <p:spPr>
          <a:xfrm>
            <a:off x="533400" y="500064"/>
            <a:ext cx="8077200" cy="369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400"/>
              <a:buFont typeface="Georgia"/>
              <a:buNone/>
              <a:defRPr b="1" i="1" sz="2400" u="none" cap="none" strike="noStrike">
                <a:solidFill>
                  <a:schemeClr val="dk1"/>
                </a:solidFill>
                <a:latin typeface="Georgia"/>
                <a:ea typeface="Georgia"/>
                <a:cs typeface="Georgia"/>
                <a:sym typeface="Georgia"/>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p135"/>
          <p:cNvSpPr txBox="1"/>
          <p:nvPr>
            <p:ph idx="1" type="body"/>
          </p:nvPr>
        </p:nvSpPr>
        <p:spPr>
          <a:xfrm>
            <a:off x="533400" y="4400550"/>
            <a:ext cx="4800600" cy="571500"/>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0"/>
              </a:spcBef>
              <a:spcAft>
                <a:spcPts val="0"/>
              </a:spcAft>
              <a:buClr>
                <a:schemeClr val="dk1"/>
              </a:buClr>
              <a:buSzPts val="1100"/>
              <a:buFont typeface="Georgia"/>
              <a:buNone/>
              <a:defRPr b="0" i="0" sz="7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2pPr>
            <a:lvl3pPr indent="-298450" lvl="2" marL="13716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3pPr>
            <a:lvl4pPr indent="-298450" lvl="3" marL="18288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4pPr>
            <a:lvl5pPr indent="-298450" lvl="4" marL="2286000" marR="0" algn="l">
              <a:lnSpc>
                <a:spcPct val="100000"/>
              </a:lnSpc>
              <a:spcBef>
                <a:spcPts val="500"/>
              </a:spcBef>
              <a:spcAft>
                <a:spcPts val="0"/>
              </a:spcAft>
              <a:buClr>
                <a:schemeClr val="dk1"/>
              </a:buClr>
              <a:buSzPts val="1100"/>
              <a:buFont typeface="Georgia"/>
              <a:buChar char="›"/>
              <a:defRPr b="0" i="0" sz="1100" u="none" cap="none" strike="noStrike">
                <a:solidFill>
                  <a:schemeClr val="dk1"/>
                </a:solidFill>
                <a:latin typeface="Georgia"/>
                <a:ea typeface="Georgia"/>
                <a:cs typeface="Georgia"/>
                <a:sym typeface="Georgia"/>
              </a:defRPr>
            </a:lvl5pPr>
            <a:lvl6pPr indent="-298450" lvl="5" marL="2743200" marR="0" algn="l">
              <a:lnSpc>
                <a:spcPct val="100000"/>
              </a:lnSpc>
              <a:spcBef>
                <a:spcPts val="500"/>
              </a:spcBef>
              <a:spcAft>
                <a:spcPts val="0"/>
              </a:spcAft>
              <a:buClr>
                <a:schemeClr val="dk1"/>
              </a:buClr>
              <a:buSzPts val="1100"/>
              <a:buFont typeface="Georgia"/>
              <a:buAutoNum type="arabicPeriod"/>
              <a:defRPr b="0" i="0" sz="1100" u="none" cap="none" strike="noStrike">
                <a:solidFill>
                  <a:schemeClr val="dk1"/>
                </a:solidFill>
                <a:latin typeface="Georgia"/>
                <a:ea typeface="Georgia"/>
                <a:cs typeface="Georgia"/>
                <a:sym typeface="Georgia"/>
              </a:defRPr>
            </a:lvl6pPr>
            <a:lvl7pPr indent="-298450" lvl="6" marL="3200400" marR="0" algn="l">
              <a:lnSpc>
                <a:spcPct val="100000"/>
              </a:lnSpc>
              <a:spcBef>
                <a:spcPts val="500"/>
              </a:spcBef>
              <a:spcAft>
                <a:spcPts val="0"/>
              </a:spcAft>
              <a:buClr>
                <a:schemeClr val="dk1"/>
              </a:buClr>
              <a:buSzPts val="1100"/>
              <a:buFont typeface="Georgia"/>
              <a:buAutoNum type="alphaLcPeriod"/>
              <a:defRPr b="0" i="0" sz="1100" u="none" cap="none" strike="noStrike">
                <a:solidFill>
                  <a:schemeClr val="dk1"/>
                </a:solidFill>
                <a:latin typeface="Georgia"/>
                <a:ea typeface="Georgia"/>
                <a:cs typeface="Georgia"/>
                <a:sym typeface="Georgia"/>
              </a:defRPr>
            </a:lvl7pPr>
            <a:lvl8pPr indent="-298450" lvl="7" marL="3657600" marR="0" algn="l">
              <a:lnSpc>
                <a:spcPct val="100000"/>
              </a:lnSpc>
              <a:spcBef>
                <a:spcPts val="500"/>
              </a:spcBef>
              <a:spcAft>
                <a:spcPts val="0"/>
              </a:spcAft>
              <a:buClr>
                <a:schemeClr val="dk1"/>
              </a:buClr>
              <a:buSzPts val="1100"/>
              <a:buFont typeface="Georgia"/>
              <a:buAutoNum type="romanLcPeriod"/>
              <a:defRPr b="0" i="0" sz="1100" u="none" cap="none" strike="noStrike">
                <a:solidFill>
                  <a:schemeClr val="dk1"/>
                </a:solidFill>
                <a:latin typeface="Georgia"/>
                <a:ea typeface="Georgia"/>
                <a:cs typeface="Georgia"/>
                <a:sym typeface="Georgia"/>
              </a:defRPr>
            </a:lvl8pPr>
            <a:lvl9pPr indent="-228600" lvl="8" marL="4114800" marR="0" algn="l">
              <a:lnSpc>
                <a:spcPct val="100000"/>
              </a:lnSpc>
              <a:spcBef>
                <a:spcPts val="500"/>
              </a:spcBef>
              <a:spcAft>
                <a:spcPts val="500"/>
              </a:spcAft>
              <a:buClr>
                <a:schemeClr val="dk2"/>
              </a:buClr>
              <a:buSzPts val="1100"/>
              <a:buFont typeface="Arial"/>
              <a:buNone/>
              <a:defRPr b="1" i="0" sz="1100" u="none" cap="none" strike="noStrike">
                <a:solidFill>
                  <a:schemeClr val="dk2"/>
                </a:solidFill>
                <a:latin typeface="Georgia"/>
                <a:ea typeface="Georgia"/>
                <a:cs typeface="Georgia"/>
                <a:sym typeface="Georgia"/>
              </a:defRPr>
            </a:lvl9pPr>
          </a:lstStyle>
          <a:p/>
        </p:txBody>
      </p:sp>
      <p:cxnSp>
        <p:nvCxnSpPr>
          <p:cNvPr id="940" name="Google Shape;940;p135"/>
          <p:cNvCxnSpPr/>
          <p:nvPr/>
        </p:nvCxnSpPr>
        <p:spPr>
          <a:xfrm flipH="1" rot="10800000">
            <a:off x="381000" y="457201"/>
            <a:ext cx="8229600" cy="108000"/>
          </a:xfrm>
          <a:prstGeom prst="bentConnector2">
            <a:avLst/>
          </a:prstGeom>
          <a:noFill/>
          <a:ln cap="flat" cmpd="sng" w="12700">
            <a:solidFill>
              <a:schemeClr val="lt2"/>
            </a:solidFill>
            <a:prstDash val="solid"/>
            <a:round/>
            <a:headEnd len="sm" w="sm" type="none"/>
            <a:tailEnd len="sm" w="sm" type="none"/>
          </a:ln>
        </p:spPr>
      </p:cxnSp>
      <p:cxnSp>
        <p:nvCxnSpPr>
          <p:cNvPr id="941" name="Google Shape;941;p135"/>
          <p:cNvCxnSpPr/>
          <p:nvPr/>
        </p:nvCxnSpPr>
        <p:spPr>
          <a:xfrm flipH="1">
            <a:off x="381006" y="457200"/>
            <a:ext cx="8229600" cy="114300"/>
          </a:xfrm>
          <a:prstGeom prst="bentConnector2">
            <a:avLst/>
          </a:prstGeom>
          <a:noFill/>
          <a:ln cap="flat" cmpd="sng" w="12700">
            <a:solidFill>
              <a:schemeClr val="dk2"/>
            </a:solidFill>
            <a:prstDash val="solid"/>
            <a:round/>
            <a:headEnd len="sm" w="sm" type="none"/>
            <a:tailEnd len="sm" w="sm" type="none"/>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3">
  <p:cSld name="OBJECT_17">
    <p:spTree>
      <p:nvGrpSpPr>
        <p:cNvPr id="942" name="Shape 942"/>
        <p:cNvGrpSpPr/>
        <p:nvPr/>
      </p:nvGrpSpPr>
      <p:grpSpPr>
        <a:xfrm>
          <a:off x="0" y="0"/>
          <a:ext cx="0" cy="0"/>
          <a:chOff x="0" y="0"/>
          <a:chExt cx="0" cy="0"/>
        </a:xfrm>
      </p:grpSpPr>
      <p:sp>
        <p:nvSpPr>
          <p:cNvPr id="943" name="Google Shape;943;p136"/>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44" name="Google Shape;944;p13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5" name="Google Shape;945;p136"/>
          <p:cNvSpPr txBox="1"/>
          <p:nvPr>
            <p:ph idx="12" type="sldNum"/>
          </p:nvPr>
        </p:nvSpPr>
        <p:spPr>
          <a:xfrm>
            <a:off x="6163867" y="4918561"/>
            <a:ext cx="26478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4">
  <p:cSld name="OBJECT_18">
    <p:spTree>
      <p:nvGrpSpPr>
        <p:cNvPr id="946" name="Shape 946"/>
        <p:cNvGrpSpPr/>
        <p:nvPr/>
      </p:nvGrpSpPr>
      <p:grpSpPr>
        <a:xfrm>
          <a:off x="0" y="0"/>
          <a:ext cx="0" cy="0"/>
          <a:chOff x="0" y="0"/>
          <a:chExt cx="0" cy="0"/>
        </a:xfrm>
      </p:grpSpPr>
      <p:sp>
        <p:nvSpPr>
          <p:cNvPr id="947" name="Google Shape;947;p137"/>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48" name="Google Shape;948;p137"/>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9" name="Google Shape;949;p137"/>
          <p:cNvSpPr txBox="1"/>
          <p:nvPr>
            <p:ph idx="12" type="sldNum"/>
          </p:nvPr>
        </p:nvSpPr>
        <p:spPr>
          <a:xfrm>
            <a:off x="6163867" y="4918561"/>
            <a:ext cx="26478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tatement">
  <p:cSld name="Closing Statement">
    <p:bg>
      <p:bgPr>
        <a:solidFill>
          <a:schemeClr val="accent6"/>
        </a:solidFill>
      </p:bgPr>
    </p:bg>
    <p:spTree>
      <p:nvGrpSpPr>
        <p:cNvPr id="83" name="Shape 83"/>
        <p:cNvGrpSpPr/>
        <p:nvPr/>
      </p:nvGrpSpPr>
      <p:grpSpPr>
        <a:xfrm>
          <a:off x="0" y="0"/>
          <a:ext cx="0" cy="0"/>
          <a:chOff x="0" y="0"/>
          <a:chExt cx="0" cy="0"/>
        </a:xfrm>
      </p:grpSpPr>
      <p:sp>
        <p:nvSpPr>
          <p:cNvPr id="84" name="Google Shape;84;p157"/>
          <p:cNvSpPr txBox="1"/>
          <p:nvPr>
            <p:ph type="title"/>
          </p:nvPr>
        </p:nvSpPr>
        <p:spPr>
          <a:xfrm>
            <a:off x="457200" y="342900"/>
            <a:ext cx="5122800" cy="30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100"/>
              <a:buFont typeface="Georgia"/>
              <a:buNone/>
              <a:defRPr sz="21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5" name="Google Shape;85;p157"/>
          <p:cNvSpPr/>
          <p:nvPr/>
        </p:nvSpPr>
        <p:spPr>
          <a:xfrm>
            <a:off x="6107130" y="-1"/>
            <a:ext cx="30369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sp>
        <p:nvSpPr>
          <p:cNvPr id="86" name="Google Shape;86;p157"/>
          <p:cNvSpPr/>
          <p:nvPr/>
        </p:nvSpPr>
        <p:spPr>
          <a:xfrm>
            <a:off x="6033844" y="0"/>
            <a:ext cx="1338000" cy="3645600"/>
          </a:xfrm>
          <a:prstGeom prst="rect">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pic>
        <p:nvPicPr>
          <p:cNvPr id="87" name="Google Shape;87;p157"/>
          <p:cNvPicPr preferRelativeResize="0"/>
          <p:nvPr/>
        </p:nvPicPr>
        <p:blipFill rotWithShape="1">
          <a:blip r:embed="rId2">
            <a:alphaModFix/>
          </a:blip>
          <a:srcRect b="0" l="0" r="0" t="0"/>
          <a:stretch/>
        </p:blipFill>
        <p:spPr>
          <a:xfrm>
            <a:off x="6100948" y="-3770"/>
            <a:ext cx="3043054" cy="3653205"/>
          </a:xfrm>
          <a:prstGeom prst="rect">
            <a:avLst/>
          </a:prstGeom>
          <a:noFill/>
          <a:ln>
            <a:noFill/>
          </a:ln>
        </p:spPr>
      </p:pic>
      <p:sp>
        <p:nvSpPr>
          <p:cNvPr id="88" name="Google Shape;88;p157"/>
          <p:cNvSpPr/>
          <p:nvPr/>
        </p:nvSpPr>
        <p:spPr>
          <a:xfrm>
            <a:off x="0" y="3643063"/>
            <a:ext cx="9144000" cy="1500600"/>
          </a:xfrm>
          <a:prstGeom prst="rect">
            <a:avLst/>
          </a:prstGeom>
          <a:solidFill>
            <a:srgbClr val="DB536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Georgia"/>
                <a:ea typeface="Georgia"/>
                <a:cs typeface="Georgia"/>
                <a:sym typeface="Georgia"/>
              </a:rPr>
              <a:t>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1 1">
  <p:cSld name="OBJECT_1">
    <p:spTree>
      <p:nvGrpSpPr>
        <p:cNvPr id="950" name="Shape 950"/>
        <p:cNvGrpSpPr/>
        <p:nvPr/>
      </p:nvGrpSpPr>
      <p:grpSpPr>
        <a:xfrm>
          <a:off x="0" y="0"/>
          <a:ext cx="0" cy="0"/>
          <a:chOff x="0" y="0"/>
          <a:chExt cx="0" cy="0"/>
        </a:xfrm>
      </p:grpSpPr>
      <p:sp>
        <p:nvSpPr>
          <p:cNvPr id="951" name="Google Shape;951;p138"/>
          <p:cNvSpPr txBox="1"/>
          <p:nvPr>
            <p:ph type="title"/>
          </p:nvPr>
        </p:nvSpPr>
        <p:spPr>
          <a:xfrm>
            <a:off x="332185" y="324001"/>
            <a:ext cx="8479500" cy="3138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52" name="Google Shape;952;p138"/>
          <p:cNvSpPr txBox="1"/>
          <p:nvPr>
            <p:ph idx="1" type="body"/>
          </p:nvPr>
        </p:nvSpPr>
        <p:spPr>
          <a:xfrm>
            <a:off x="332185" y="1088059"/>
            <a:ext cx="8479500" cy="30555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0"/>
              </a:spcBef>
              <a:spcAft>
                <a:spcPts val="0"/>
              </a:spcAft>
              <a:buClr>
                <a:schemeClr val="dk1"/>
              </a:buClr>
              <a:buSzPts val="1800"/>
              <a:buChar char="•"/>
              <a:defRPr/>
            </a:lvl1pPr>
            <a:lvl2pPr indent="-342900" lvl="1" marL="914400" algn="l">
              <a:lnSpc>
                <a:spcPct val="100000"/>
              </a:lnSpc>
              <a:spcBef>
                <a:spcPts val="9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100000"/>
              </a:lnSpc>
              <a:spcBef>
                <a:spcPts val="500"/>
              </a:spcBef>
              <a:spcAft>
                <a:spcPts val="0"/>
              </a:spcAft>
              <a:buClr>
                <a:schemeClr val="dk1"/>
              </a:buClr>
              <a:buSzPts val="1800"/>
              <a:buChar char="–"/>
              <a:defRPr/>
            </a:lvl6pPr>
            <a:lvl7pPr indent="-342900" lvl="6" marL="3200400" algn="l">
              <a:lnSpc>
                <a:spcPct val="100000"/>
              </a:lnSpc>
              <a:spcBef>
                <a:spcPts val="500"/>
              </a:spcBef>
              <a:spcAft>
                <a:spcPts val="0"/>
              </a:spcAft>
              <a:buClr>
                <a:schemeClr val="dk1"/>
              </a:buClr>
              <a:buSzPts val="1800"/>
              <a:buChar char="•"/>
              <a:defRPr/>
            </a:lvl7pPr>
            <a:lvl8pPr indent="-342900" lvl="7" marL="3657600" algn="l">
              <a:lnSpc>
                <a:spcPct val="100000"/>
              </a:lnSpc>
              <a:spcBef>
                <a:spcPts val="500"/>
              </a:spcBef>
              <a:spcAft>
                <a:spcPts val="0"/>
              </a:spcAft>
              <a:buClr>
                <a:schemeClr val="dk1"/>
              </a:buClr>
              <a:buSzPts val="1800"/>
              <a:buChar char="–"/>
              <a:defRPr/>
            </a:lvl8pPr>
            <a:lvl9pPr indent="-342900" lvl="8" marL="4114800" algn="l">
              <a:lnSpc>
                <a:spcPct val="100000"/>
              </a:lnSpc>
              <a:spcBef>
                <a:spcPts val="500"/>
              </a:spcBef>
              <a:spcAft>
                <a:spcPts val="500"/>
              </a:spcAft>
              <a:buClr>
                <a:schemeClr val="dk1"/>
              </a:buClr>
              <a:buSzPts val="1800"/>
              <a:buChar char="•"/>
              <a:defRPr/>
            </a:lvl9pPr>
          </a:lstStyle>
          <a:p/>
        </p:txBody>
      </p:sp>
      <p:sp>
        <p:nvSpPr>
          <p:cNvPr id="953" name="Google Shape;953;p13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19">
    <p:spTree>
      <p:nvGrpSpPr>
        <p:cNvPr id="954" name="Shape 954"/>
        <p:cNvGrpSpPr/>
        <p:nvPr/>
      </p:nvGrpSpPr>
      <p:grpSpPr>
        <a:xfrm>
          <a:off x="0" y="0"/>
          <a:ext cx="0" cy="0"/>
          <a:chOff x="0" y="0"/>
          <a:chExt cx="0" cy="0"/>
        </a:xfrm>
      </p:grpSpPr>
      <p:sp>
        <p:nvSpPr>
          <p:cNvPr id="955" name="Google Shape;955;p139"/>
          <p:cNvSpPr txBox="1"/>
          <p:nvPr>
            <p:ph type="title"/>
          </p:nvPr>
        </p:nvSpPr>
        <p:spPr>
          <a:xfrm>
            <a:off x="252046" y="308372"/>
            <a:ext cx="8612100" cy="537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56" name="Google Shape;956;p139"/>
          <p:cNvSpPr txBox="1"/>
          <p:nvPr>
            <p:ph idx="1" type="body"/>
          </p:nvPr>
        </p:nvSpPr>
        <p:spPr>
          <a:xfrm>
            <a:off x="265235" y="1176338"/>
            <a:ext cx="8317800" cy="34575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SzPts val="1400"/>
              <a:buChar char="•"/>
              <a:defRPr/>
            </a:lvl1pPr>
            <a:lvl2pPr indent="-317500" lvl="1" marL="914400" algn="l">
              <a:lnSpc>
                <a:spcPct val="90000"/>
              </a:lnSpc>
              <a:spcBef>
                <a:spcPts val="500"/>
              </a:spcBef>
              <a:spcAft>
                <a:spcPts val="0"/>
              </a:spcAft>
              <a:buSzPts val="1400"/>
              <a:buChar char="–"/>
              <a:defRPr/>
            </a:lvl2pPr>
            <a:lvl3pPr indent="-228600" lvl="2" marL="1371600" algn="l">
              <a:lnSpc>
                <a:spcPct val="90000"/>
              </a:lnSpc>
              <a:spcBef>
                <a:spcPts val="500"/>
              </a:spcBef>
              <a:spcAft>
                <a:spcPts val="0"/>
              </a:spcAft>
              <a:buSzPts val="1200"/>
              <a:buNone/>
              <a:defRPr/>
            </a:lvl3pPr>
            <a:lvl4pPr indent="-228600" lvl="3" marL="1828800" algn="l">
              <a:lnSpc>
                <a:spcPct val="90000"/>
              </a:lnSpc>
              <a:spcBef>
                <a:spcPts val="500"/>
              </a:spcBef>
              <a:spcAft>
                <a:spcPts val="0"/>
              </a:spcAft>
              <a:buSzPts val="1200"/>
              <a:buNone/>
              <a:defRPr/>
            </a:lvl4pPr>
            <a:lvl5pPr indent="-228600" lvl="4" marL="2286000" algn="l">
              <a:lnSpc>
                <a:spcPct val="90000"/>
              </a:lnSpc>
              <a:spcBef>
                <a:spcPts val="0"/>
              </a:spcBef>
              <a:spcAft>
                <a:spcPts val="0"/>
              </a:spcAft>
              <a:buSzPts val="1200"/>
              <a:buNone/>
              <a:defRPr/>
            </a:lvl5pPr>
            <a:lvl6pPr indent="-228600" lvl="5" marL="2743200" algn="l">
              <a:lnSpc>
                <a:spcPct val="90000"/>
              </a:lnSpc>
              <a:spcBef>
                <a:spcPts val="500"/>
              </a:spcBef>
              <a:spcAft>
                <a:spcPts val="0"/>
              </a:spcAft>
              <a:buSzPts val="1200"/>
              <a:buNone/>
              <a:defRPr/>
            </a:lvl6pPr>
            <a:lvl7pPr indent="-228600" lvl="6" marL="3200400" algn="l">
              <a:lnSpc>
                <a:spcPct val="90000"/>
              </a:lnSpc>
              <a:spcBef>
                <a:spcPts val="500"/>
              </a:spcBef>
              <a:spcAft>
                <a:spcPts val="0"/>
              </a:spcAft>
              <a:buSzPts val="1200"/>
              <a:buNone/>
              <a:defRPr/>
            </a:lvl7pPr>
            <a:lvl8pPr indent="-228600" lvl="7" marL="3657600" algn="l">
              <a:lnSpc>
                <a:spcPct val="90000"/>
              </a:lnSpc>
              <a:spcBef>
                <a:spcPts val="500"/>
              </a:spcBef>
              <a:spcAft>
                <a:spcPts val="0"/>
              </a:spcAft>
              <a:buSzPts val="1200"/>
              <a:buNone/>
              <a:defRPr/>
            </a:lvl8pPr>
            <a:lvl9pPr indent="-228600" lvl="8" marL="4114800" algn="l">
              <a:lnSpc>
                <a:spcPct val="90000"/>
              </a:lnSpc>
              <a:spcBef>
                <a:spcPts val="500"/>
              </a:spcBef>
              <a:spcAft>
                <a:spcPts val="500"/>
              </a:spcAft>
              <a:buSzPts val="1200"/>
              <a:buNone/>
              <a:defRPr/>
            </a:lvl9pPr>
          </a:lstStyle>
          <a:p/>
        </p:txBody>
      </p:sp>
      <p:sp>
        <p:nvSpPr>
          <p:cNvPr id="957" name="Google Shape;957;p139"/>
          <p:cNvSpPr txBox="1"/>
          <p:nvPr>
            <p:ph idx="12" type="sldNum"/>
          </p:nvPr>
        </p:nvSpPr>
        <p:spPr>
          <a:xfrm>
            <a:off x="8373208" y="4929188"/>
            <a:ext cx="4953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58" name="Google Shape;958;p139"/>
          <p:cNvSpPr txBox="1"/>
          <p:nvPr>
            <p:ph idx="10" type="dt"/>
          </p:nvPr>
        </p:nvSpPr>
        <p:spPr>
          <a:xfrm>
            <a:off x="262304" y="4938713"/>
            <a:ext cx="1144500" cy="159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959" name="Shape 959"/>
        <p:cNvGrpSpPr/>
        <p:nvPr/>
      </p:nvGrpSpPr>
      <p:grpSpPr>
        <a:xfrm>
          <a:off x="0" y="0"/>
          <a:ext cx="0" cy="0"/>
          <a:chOff x="0" y="0"/>
          <a:chExt cx="0" cy="0"/>
        </a:xfrm>
      </p:grpSpPr>
      <p:sp>
        <p:nvSpPr>
          <p:cNvPr id="960" name="Google Shape;960;p140"/>
          <p:cNvSpPr txBox="1"/>
          <p:nvPr>
            <p:ph idx="1" type="body"/>
          </p:nvPr>
        </p:nvSpPr>
        <p:spPr>
          <a:xfrm>
            <a:off x="467545" y="746963"/>
            <a:ext cx="8228700" cy="3849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700"/>
              </a:spcBef>
              <a:spcAft>
                <a:spcPts val="0"/>
              </a:spcAft>
              <a:buClr>
                <a:schemeClr val="dk1"/>
              </a:buClr>
              <a:buSzPts val="1200"/>
              <a:buFont typeface="Arial"/>
              <a:buNone/>
              <a:defRPr b="0" i="1" sz="1200" u="none" cap="none" strike="noStrike">
                <a:solidFill>
                  <a:schemeClr val="dk1"/>
                </a:solidFill>
                <a:latin typeface="Arial"/>
                <a:ea typeface="Arial"/>
                <a:cs typeface="Arial"/>
                <a:sym typeface="Arial"/>
              </a:defRPr>
            </a:lvl1pPr>
            <a:lvl2pPr indent="-228600" lvl="1" marL="9144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1" name="Google Shape;961;p140"/>
          <p:cNvSpPr txBox="1"/>
          <p:nvPr>
            <p:ph type="title"/>
          </p:nvPr>
        </p:nvSpPr>
        <p:spPr>
          <a:xfrm>
            <a:off x="467545" y="123478"/>
            <a:ext cx="8229600" cy="68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rgbClr val="0079C1"/>
              </a:buClr>
              <a:buSzPts val="2800"/>
              <a:buFont typeface="Arial"/>
              <a:buNone/>
              <a:defRPr b="0" i="0" sz="2800" u="none" cap="none" strike="noStrike">
                <a:solidFill>
                  <a:srgbClr val="0079C1"/>
                </a:solidFill>
                <a:latin typeface="Arial"/>
                <a:ea typeface="Arial"/>
                <a:cs typeface="Arial"/>
                <a:sym typeface="Arial"/>
              </a:defRPr>
            </a:lvl1pPr>
            <a:lvl2pPr lvl="1" algn="l">
              <a:lnSpc>
                <a:spcPct val="100000"/>
              </a:lnSpc>
              <a:spcBef>
                <a:spcPts val="0"/>
              </a:spcBef>
              <a:spcAft>
                <a:spcPts val="0"/>
              </a:spcAft>
              <a:buSzPts val="1400"/>
              <a:buFont typeface="Arial"/>
              <a:buNone/>
              <a:defRPr sz="1800"/>
            </a:lvl2pPr>
            <a:lvl3pPr lvl="2" algn="l">
              <a:lnSpc>
                <a:spcPct val="100000"/>
              </a:lnSpc>
              <a:spcBef>
                <a:spcPts val="0"/>
              </a:spcBef>
              <a:spcAft>
                <a:spcPts val="0"/>
              </a:spcAft>
              <a:buSzPts val="1400"/>
              <a:buFont typeface="Arial"/>
              <a:buNone/>
              <a:defRPr sz="1800"/>
            </a:lvl3pPr>
            <a:lvl4pPr lvl="3" algn="l">
              <a:lnSpc>
                <a:spcPct val="100000"/>
              </a:lnSpc>
              <a:spcBef>
                <a:spcPts val="0"/>
              </a:spcBef>
              <a:spcAft>
                <a:spcPts val="0"/>
              </a:spcAft>
              <a:buSzPts val="1400"/>
              <a:buFont typeface="Arial"/>
              <a:buNone/>
              <a:defRPr sz="1800"/>
            </a:lvl4pPr>
            <a:lvl5pPr lvl="4" algn="l">
              <a:lnSpc>
                <a:spcPct val="100000"/>
              </a:lnSpc>
              <a:spcBef>
                <a:spcPts val="0"/>
              </a:spcBef>
              <a:spcAft>
                <a:spcPts val="0"/>
              </a:spcAft>
              <a:buSzPts val="1400"/>
              <a:buFont typeface="Arial"/>
              <a:buNone/>
              <a:defRPr sz="1800"/>
            </a:lvl5pPr>
            <a:lvl6pPr lvl="5" algn="l">
              <a:lnSpc>
                <a:spcPct val="100000"/>
              </a:lnSpc>
              <a:spcBef>
                <a:spcPts val="0"/>
              </a:spcBef>
              <a:spcAft>
                <a:spcPts val="0"/>
              </a:spcAft>
              <a:buSzPts val="1400"/>
              <a:buFont typeface="Arial"/>
              <a:buNone/>
              <a:defRPr sz="1800"/>
            </a:lvl6pPr>
            <a:lvl7pPr lvl="6" algn="l">
              <a:lnSpc>
                <a:spcPct val="100000"/>
              </a:lnSpc>
              <a:spcBef>
                <a:spcPts val="0"/>
              </a:spcBef>
              <a:spcAft>
                <a:spcPts val="0"/>
              </a:spcAft>
              <a:buSzPts val="1400"/>
              <a:buFont typeface="Arial"/>
              <a:buNone/>
              <a:defRPr sz="1800"/>
            </a:lvl7pPr>
            <a:lvl8pPr lvl="7" algn="l">
              <a:lnSpc>
                <a:spcPct val="100000"/>
              </a:lnSpc>
              <a:spcBef>
                <a:spcPts val="0"/>
              </a:spcBef>
              <a:spcAft>
                <a:spcPts val="0"/>
              </a:spcAft>
              <a:buSzPts val="1400"/>
              <a:buFont typeface="Arial"/>
              <a:buNone/>
              <a:defRPr sz="1800"/>
            </a:lvl8pPr>
            <a:lvl9pPr lvl="8" algn="l">
              <a:lnSpc>
                <a:spcPct val="100000"/>
              </a:lnSpc>
              <a:spcBef>
                <a:spcPts val="0"/>
              </a:spcBef>
              <a:spcAft>
                <a:spcPts val="0"/>
              </a:spcAft>
              <a:buSzPts val="1400"/>
              <a:buFont typeface="Arial"/>
              <a:buNone/>
              <a:defRPr sz="1800"/>
            </a:lvl9pPr>
          </a:lstStyle>
          <a:p/>
        </p:txBody>
      </p:sp>
      <p:sp>
        <p:nvSpPr>
          <p:cNvPr id="962" name="Google Shape;962;p140"/>
          <p:cNvSpPr txBox="1"/>
          <p:nvPr>
            <p:ph idx="11" type="ftr"/>
          </p:nvPr>
        </p:nvSpPr>
        <p:spPr>
          <a:xfrm>
            <a:off x="5579945" y="4767390"/>
            <a:ext cx="3117000" cy="273000"/>
          </a:xfrm>
          <a:prstGeom prst="rect">
            <a:avLst/>
          </a:prstGeom>
          <a:noFill/>
          <a:ln>
            <a:noFill/>
          </a:ln>
        </p:spPr>
        <p:txBody>
          <a:bodyPr anchorCtr="0" anchor="ctr" bIns="45700" lIns="91400" spcFirstLastPara="1" rIns="91400" wrap="square" tIns="45700">
            <a:noAutofit/>
          </a:bodyPr>
          <a:lstStyle>
            <a:lvl1pPr lvl="0" marR="0" rtl="0" algn="r">
              <a:lnSpc>
                <a:spcPct val="100000"/>
              </a:lnSpc>
              <a:spcBef>
                <a:spcPts val="0"/>
              </a:spcBef>
              <a:spcAft>
                <a:spcPts val="0"/>
              </a:spcAft>
              <a:buClr>
                <a:srgbClr val="7F7F7F"/>
              </a:buClr>
              <a:buSzPts val="1400"/>
              <a:buFont typeface="Arial"/>
              <a:buNone/>
              <a:defRPr b="0" i="0" sz="800" u="none" cap="none" strike="noStrike">
                <a:solidFill>
                  <a:srgbClr val="7F7F7F"/>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Page">
  <p:cSld name="1_Normal Page">
    <p:spTree>
      <p:nvGrpSpPr>
        <p:cNvPr id="963" name="Shape 963"/>
        <p:cNvGrpSpPr/>
        <p:nvPr/>
      </p:nvGrpSpPr>
      <p:grpSpPr>
        <a:xfrm>
          <a:off x="0" y="0"/>
          <a:ext cx="0" cy="0"/>
          <a:chOff x="0" y="0"/>
          <a:chExt cx="0" cy="0"/>
        </a:xfrm>
      </p:grpSpPr>
      <p:pic>
        <p:nvPicPr>
          <p:cNvPr id="964" name="Google Shape;964;p141"/>
          <p:cNvPicPr preferRelativeResize="0"/>
          <p:nvPr/>
        </p:nvPicPr>
        <p:blipFill rotWithShape="1">
          <a:blip r:embed="rId2">
            <a:alphaModFix/>
          </a:blip>
          <a:srcRect b="0" l="0" r="0" t="0"/>
          <a:stretch/>
        </p:blipFill>
        <p:spPr>
          <a:xfrm>
            <a:off x="-475021" y="1"/>
            <a:ext cx="9127395" cy="513514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65" name="Shape 965"/>
        <p:cNvGrpSpPr/>
        <p:nvPr/>
      </p:nvGrpSpPr>
      <p:grpSpPr>
        <a:xfrm>
          <a:off x="0" y="0"/>
          <a:ext cx="0" cy="0"/>
          <a:chOff x="0" y="0"/>
          <a:chExt cx="0" cy="0"/>
        </a:xfrm>
      </p:grpSpPr>
      <p:pic>
        <p:nvPicPr>
          <p:cNvPr id="966" name="Google Shape;966;p142"/>
          <p:cNvPicPr preferRelativeResize="0"/>
          <p:nvPr/>
        </p:nvPicPr>
        <p:blipFill rotWithShape="1">
          <a:blip r:embed="rId2">
            <a:alphaModFix/>
          </a:blip>
          <a:srcRect b="0" l="0" r="0" t="0"/>
          <a:stretch/>
        </p:blipFill>
        <p:spPr>
          <a:xfrm>
            <a:off x="8435525" y="176475"/>
            <a:ext cx="416242" cy="378402"/>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Orange 1" showMasterSp="0">
  <p:cSld name="Title Slide Logo Shape Orange_1">
    <p:spTree>
      <p:nvGrpSpPr>
        <p:cNvPr id="967" name="Shape 967"/>
        <p:cNvGrpSpPr/>
        <p:nvPr/>
      </p:nvGrpSpPr>
      <p:grpSpPr>
        <a:xfrm>
          <a:off x="0" y="0"/>
          <a:ext cx="0" cy="0"/>
          <a:chOff x="0" y="0"/>
          <a:chExt cx="0" cy="0"/>
        </a:xfrm>
      </p:grpSpPr>
      <p:sp>
        <p:nvSpPr>
          <p:cNvPr id="968" name="Google Shape;968;p14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OBJECT_20">
    <p:spTree>
      <p:nvGrpSpPr>
        <p:cNvPr id="969" name="Shape 969"/>
        <p:cNvGrpSpPr/>
        <p:nvPr/>
      </p:nvGrpSpPr>
      <p:grpSpPr>
        <a:xfrm>
          <a:off x="0" y="0"/>
          <a:ext cx="0" cy="0"/>
          <a:chOff x="0" y="0"/>
          <a:chExt cx="0" cy="0"/>
        </a:xfrm>
      </p:grpSpPr>
      <p:pic>
        <p:nvPicPr>
          <p:cNvPr id="970" name="Google Shape;970;p144"/>
          <p:cNvPicPr preferRelativeResize="0"/>
          <p:nvPr/>
        </p:nvPicPr>
        <p:blipFill rotWithShape="1">
          <a:blip r:embed="rId2">
            <a:alphaModFix/>
          </a:blip>
          <a:srcRect b="0" l="0" r="0" t="0"/>
          <a:stretch/>
        </p:blipFill>
        <p:spPr>
          <a:xfrm>
            <a:off x="1588" y="1191"/>
            <a:ext cx="1190" cy="1190"/>
          </a:xfrm>
          <a:prstGeom prst="rect">
            <a:avLst/>
          </a:prstGeom>
          <a:noFill/>
          <a:ln>
            <a:noFill/>
          </a:ln>
        </p:spPr>
      </p:pic>
      <p:sp>
        <p:nvSpPr>
          <p:cNvPr id="971" name="Google Shape;971;p144"/>
          <p:cNvSpPr txBox="1"/>
          <p:nvPr>
            <p:ph type="title"/>
          </p:nvPr>
        </p:nvSpPr>
        <p:spPr>
          <a:xfrm>
            <a:off x="129208" y="110419"/>
            <a:ext cx="7947900" cy="585600"/>
          </a:xfrm>
          <a:prstGeom prst="rect">
            <a:avLst/>
          </a:prstGeom>
          <a:noFill/>
          <a:ln>
            <a:noFill/>
          </a:ln>
        </p:spPr>
        <p:txBody>
          <a:bodyPr anchorCtr="0" anchor="ctr" bIns="34325" lIns="68675" spcFirstLastPara="1" rIns="68675" wrap="square" tIns="34325">
            <a:noAutofit/>
          </a:bodyPr>
          <a:lstStyle>
            <a:lvl1pPr lvl="0" algn="l">
              <a:lnSpc>
                <a:spcPct val="85000"/>
              </a:lnSpc>
              <a:spcBef>
                <a:spcPts val="0"/>
              </a:spcBef>
              <a:spcAft>
                <a:spcPts val="0"/>
              </a:spcAft>
              <a:buSzPts val="1100"/>
              <a:buNone/>
              <a:defRPr sz="1500"/>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972" name="Google Shape;972;p144"/>
          <p:cNvSpPr txBox="1"/>
          <p:nvPr>
            <p:ph idx="1" type="body"/>
          </p:nvPr>
        </p:nvSpPr>
        <p:spPr>
          <a:xfrm>
            <a:off x="159026" y="812369"/>
            <a:ext cx="7772400" cy="3511200"/>
          </a:xfrm>
          <a:prstGeom prst="rect">
            <a:avLst/>
          </a:prstGeom>
          <a:noFill/>
          <a:ln>
            <a:noFill/>
          </a:ln>
        </p:spPr>
        <p:txBody>
          <a:bodyPr anchorCtr="0" anchor="t" bIns="34325" lIns="68675" spcFirstLastPara="1" rIns="68675" wrap="square" tIns="34325">
            <a:noAutofit/>
          </a:bodyPr>
          <a:lstStyle>
            <a:lvl1pPr indent="-298450" lvl="0" marL="457200" algn="l">
              <a:lnSpc>
                <a:spcPct val="95000"/>
              </a:lnSpc>
              <a:spcBef>
                <a:spcPts val="1500"/>
              </a:spcBef>
              <a:spcAft>
                <a:spcPts val="0"/>
              </a:spcAft>
              <a:buSzPts val="1100"/>
              <a:buChar char="■"/>
              <a:defRPr/>
            </a:lvl1pPr>
            <a:lvl2pPr indent="-317500" lvl="1" marL="914400" algn="l">
              <a:lnSpc>
                <a:spcPct val="95000"/>
              </a:lnSpc>
              <a:spcBef>
                <a:spcPts val="500"/>
              </a:spcBef>
              <a:spcAft>
                <a:spcPts val="0"/>
              </a:spcAft>
              <a:buSzPts val="1400"/>
              <a:buChar char="–"/>
              <a:defRPr/>
            </a:lvl2pPr>
            <a:lvl3pPr indent="-317500" lvl="2" marL="1371600" algn="l">
              <a:lnSpc>
                <a:spcPct val="95000"/>
              </a:lnSpc>
              <a:spcBef>
                <a:spcPts val="500"/>
              </a:spcBef>
              <a:spcAft>
                <a:spcPts val="0"/>
              </a:spcAft>
              <a:buSzPts val="1400"/>
              <a:buChar char="–"/>
              <a:defRPr/>
            </a:lvl3pPr>
            <a:lvl4pPr indent="-317500" lvl="3" marL="1828800" algn="l">
              <a:lnSpc>
                <a:spcPct val="95000"/>
              </a:lnSpc>
              <a:spcBef>
                <a:spcPts val="500"/>
              </a:spcBef>
              <a:spcAft>
                <a:spcPts val="0"/>
              </a:spcAft>
              <a:buSzPts val="1400"/>
              <a:buChar char="–"/>
              <a:defRPr/>
            </a:lvl4pPr>
            <a:lvl5pPr indent="-317500" lvl="4" marL="2286000" algn="l">
              <a:lnSpc>
                <a:spcPct val="95000"/>
              </a:lnSpc>
              <a:spcBef>
                <a:spcPts val="500"/>
              </a:spcBef>
              <a:spcAft>
                <a:spcPts val="0"/>
              </a:spcAft>
              <a:buSzPts val="1400"/>
              <a:buChar char="–"/>
              <a:defRPr/>
            </a:lvl5pPr>
            <a:lvl6pPr indent="-317500" lvl="5" marL="2743200" algn="l">
              <a:lnSpc>
                <a:spcPct val="95000"/>
              </a:lnSpc>
              <a:spcBef>
                <a:spcPts val="500"/>
              </a:spcBef>
              <a:spcAft>
                <a:spcPts val="0"/>
              </a:spcAft>
              <a:buSzPts val="1400"/>
              <a:buChar char="–"/>
              <a:defRPr/>
            </a:lvl6pPr>
            <a:lvl7pPr indent="-317500" lvl="6" marL="3200400" algn="l">
              <a:lnSpc>
                <a:spcPct val="95000"/>
              </a:lnSpc>
              <a:spcBef>
                <a:spcPts val="500"/>
              </a:spcBef>
              <a:spcAft>
                <a:spcPts val="0"/>
              </a:spcAft>
              <a:buSzPts val="1400"/>
              <a:buChar char="–"/>
              <a:defRPr/>
            </a:lvl7pPr>
            <a:lvl8pPr indent="-317500" lvl="7" marL="3657600" algn="l">
              <a:lnSpc>
                <a:spcPct val="95000"/>
              </a:lnSpc>
              <a:spcBef>
                <a:spcPts val="500"/>
              </a:spcBef>
              <a:spcAft>
                <a:spcPts val="0"/>
              </a:spcAft>
              <a:buSzPts val="1400"/>
              <a:buChar char="–"/>
              <a:defRPr/>
            </a:lvl8pPr>
            <a:lvl9pPr indent="-317500" lvl="8" marL="4114800" algn="l">
              <a:lnSpc>
                <a:spcPct val="95000"/>
              </a:lnSpc>
              <a:spcBef>
                <a:spcPts val="500"/>
              </a:spcBef>
              <a:spcAft>
                <a:spcPts val="0"/>
              </a:spcAft>
              <a:buSzPts val="1400"/>
              <a:buChar char="–"/>
              <a:defRPr/>
            </a:lvl9pPr>
          </a:lstStyle>
          <a:p/>
        </p:txBody>
      </p:sp>
      <p:sp>
        <p:nvSpPr>
          <p:cNvPr id="973" name="Google Shape;973;p144"/>
          <p:cNvSpPr txBox="1"/>
          <p:nvPr>
            <p:ph idx="12" type="sldNum"/>
          </p:nvPr>
        </p:nvSpPr>
        <p:spPr>
          <a:xfrm>
            <a:off x="8228014" y="4931569"/>
            <a:ext cx="647700" cy="156000"/>
          </a:xfrm>
          <a:prstGeom prst="rect">
            <a:avLst/>
          </a:prstGeom>
          <a:noFill/>
          <a:ln>
            <a:noFill/>
          </a:ln>
        </p:spPr>
        <p:txBody>
          <a:bodyPr anchorCtr="0" anchor="ctr" bIns="34325" lIns="68675" spcFirstLastPara="1" rIns="68675" wrap="square" tIns="343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A737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4" name="Google Shape;974;p144"/>
          <p:cNvSpPr txBox="1"/>
          <p:nvPr>
            <p:ph idx="11" type="ftr"/>
          </p:nvPr>
        </p:nvSpPr>
        <p:spPr>
          <a:xfrm>
            <a:off x="152400" y="4743450"/>
            <a:ext cx="5256300" cy="164100"/>
          </a:xfrm>
          <a:prstGeom prst="rect">
            <a:avLst/>
          </a:prstGeom>
          <a:noFill/>
          <a:ln>
            <a:noFill/>
          </a:ln>
        </p:spPr>
        <p:txBody>
          <a:bodyPr anchorCtr="0" anchor="ctr" bIns="34325" lIns="68675" spcFirstLastPara="1" rIns="68675" wrap="square" tIns="34325">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975" name="Shape 975"/>
        <p:cNvGrpSpPr/>
        <p:nvPr/>
      </p:nvGrpSpPr>
      <p:grpSpPr>
        <a:xfrm>
          <a:off x="0" y="0"/>
          <a:ext cx="0" cy="0"/>
          <a:chOff x="0" y="0"/>
          <a:chExt cx="0" cy="0"/>
        </a:xfrm>
      </p:grpSpPr>
      <p:sp>
        <p:nvSpPr>
          <p:cNvPr id="976" name="Google Shape;976;p145"/>
          <p:cNvSpPr txBox="1"/>
          <p:nvPr>
            <p:ph type="title"/>
          </p:nvPr>
        </p:nvSpPr>
        <p:spPr>
          <a:xfrm>
            <a:off x="1460042" y="129159"/>
            <a:ext cx="7267800" cy="5484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1"/>
              </a:buClr>
              <a:buSzPts val="2300"/>
              <a:buFont typeface="Arial"/>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977" name="Google Shape;977;p145"/>
          <p:cNvSpPr txBox="1"/>
          <p:nvPr>
            <p:ph idx="1" type="subTitle"/>
          </p:nvPr>
        </p:nvSpPr>
        <p:spPr>
          <a:xfrm>
            <a:off x="1460042" y="683428"/>
            <a:ext cx="7267800" cy="2076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400"/>
              <a:buChar char="•"/>
              <a:defRPr b="0" sz="1400"/>
            </a:lvl1pPr>
            <a:lvl2pPr lvl="1" algn="l">
              <a:lnSpc>
                <a:spcPct val="90000"/>
              </a:lnSpc>
              <a:spcBef>
                <a:spcPts val="500"/>
              </a:spcBef>
              <a:spcAft>
                <a:spcPts val="0"/>
              </a:spcAft>
              <a:buClr>
                <a:schemeClr val="dk1"/>
              </a:buClr>
              <a:buSzPts val="1400"/>
              <a:buChar char="–"/>
              <a:defRPr/>
            </a:lvl2pPr>
            <a:lvl3pPr lvl="2" algn="l">
              <a:lnSpc>
                <a:spcPct val="90000"/>
              </a:lnSpc>
              <a:spcBef>
                <a:spcPts val="500"/>
              </a:spcBef>
              <a:spcAft>
                <a:spcPts val="0"/>
              </a:spcAft>
              <a:buClr>
                <a:schemeClr val="dk1"/>
              </a:buClr>
              <a:buSzPts val="1400"/>
              <a:buChar char="•"/>
              <a:defRPr/>
            </a:lvl3pPr>
            <a:lvl4pPr lvl="3" algn="l">
              <a:lnSpc>
                <a:spcPct val="90000"/>
              </a:lnSpc>
              <a:spcBef>
                <a:spcPts val="500"/>
              </a:spcBef>
              <a:spcAft>
                <a:spcPts val="0"/>
              </a:spcAft>
              <a:buClr>
                <a:schemeClr val="dk1"/>
              </a:buClr>
              <a:buSzPts val="1400"/>
              <a:buChar char="–"/>
              <a:defRPr/>
            </a:lvl4pPr>
            <a:lvl5pPr lvl="4" algn="l">
              <a:lnSpc>
                <a:spcPct val="90000"/>
              </a:lnSpc>
              <a:spcBef>
                <a:spcPts val="500"/>
              </a:spcBef>
              <a:spcAft>
                <a:spcPts val="0"/>
              </a:spcAft>
              <a:buClr>
                <a:schemeClr val="dk1"/>
              </a:buClr>
              <a:buSzPts val="1400"/>
              <a:buChar char="•"/>
              <a:defRPr/>
            </a:lvl5pPr>
            <a:lvl6pPr lvl="5" algn="l">
              <a:lnSpc>
                <a:spcPct val="90000"/>
              </a:lnSpc>
              <a:spcBef>
                <a:spcPts val="500"/>
              </a:spcBef>
              <a:spcAft>
                <a:spcPts val="0"/>
              </a:spcAft>
              <a:buClr>
                <a:schemeClr val="dk1"/>
              </a:buClr>
              <a:buSzPts val="1400"/>
              <a:buChar char="–"/>
              <a:defRPr/>
            </a:lvl6pPr>
            <a:lvl7pPr lvl="6" algn="l">
              <a:lnSpc>
                <a:spcPct val="90000"/>
              </a:lnSpc>
              <a:spcBef>
                <a:spcPts val="500"/>
              </a:spcBef>
              <a:spcAft>
                <a:spcPts val="0"/>
              </a:spcAft>
              <a:buClr>
                <a:schemeClr val="dk1"/>
              </a:buClr>
              <a:buSzPts val="1400"/>
              <a:buChar char="•"/>
              <a:defRPr/>
            </a:lvl7pPr>
            <a:lvl8pPr lvl="7" algn="l">
              <a:lnSpc>
                <a:spcPct val="90000"/>
              </a:lnSpc>
              <a:spcBef>
                <a:spcPts val="500"/>
              </a:spcBef>
              <a:spcAft>
                <a:spcPts val="0"/>
              </a:spcAft>
              <a:buClr>
                <a:schemeClr val="dk1"/>
              </a:buClr>
              <a:buSzPts val="1400"/>
              <a:buChar char="–"/>
              <a:defRPr/>
            </a:lvl8pPr>
            <a:lvl9pPr lvl="8" algn="l">
              <a:lnSpc>
                <a:spcPct val="90000"/>
              </a:lnSpc>
              <a:spcBef>
                <a:spcPts val="500"/>
              </a:spcBef>
              <a:spcAft>
                <a:spcPts val="500"/>
              </a:spcAft>
              <a:buClr>
                <a:schemeClr val="dk1"/>
              </a:buClr>
              <a:buSzPts val="1400"/>
              <a:buChar char="•"/>
              <a:defRPr/>
            </a:lvl9pPr>
          </a:lstStyle>
          <a:p/>
        </p:txBody>
      </p:sp>
      <p:sp>
        <p:nvSpPr>
          <p:cNvPr id="978" name="Google Shape;978;p145"/>
          <p:cNvSpPr txBox="1"/>
          <p:nvPr>
            <p:ph idx="2" type="body"/>
          </p:nvPr>
        </p:nvSpPr>
        <p:spPr>
          <a:xfrm>
            <a:off x="416052" y="31198"/>
            <a:ext cx="2882400" cy="83100"/>
          </a:xfrm>
          <a:prstGeom prst="rect">
            <a:avLst/>
          </a:prstGeom>
          <a:noFill/>
          <a:ln>
            <a:noFill/>
          </a:ln>
        </p:spPr>
        <p:txBody>
          <a:bodyPr anchorCtr="0" anchor="t" bIns="0" lIns="0" spcFirstLastPara="1" rIns="0" wrap="square" tIns="0">
            <a:spAutoFit/>
          </a:bodyPr>
          <a:lstStyle>
            <a:lvl1pPr indent="-266700" lvl="0" marL="457200" algn="l">
              <a:lnSpc>
                <a:spcPct val="90000"/>
              </a:lnSpc>
              <a:spcBef>
                <a:spcPts val="800"/>
              </a:spcBef>
              <a:spcAft>
                <a:spcPts val="0"/>
              </a:spcAft>
              <a:buClr>
                <a:schemeClr val="dk2"/>
              </a:buClr>
              <a:buSzPts val="600"/>
              <a:buChar char="•"/>
              <a:defRPr b="0" sz="600"/>
            </a:lvl1pPr>
            <a:lvl2pPr indent="-317500" lvl="1" marL="914400" algn="l">
              <a:lnSpc>
                <a:spcPct val="90000"/>
              </a:lnSpc>
              <a:spcBef>
                <a:spcPts val="500"/>
              </a:spcBef>
              <a:spcAft>
                <a:spcPts val="0"/>
              </a:spcAft>
              <a:buClr>
                <a:schemeClr val="dk1"/>
              </a:buClr>
              <a:buSzPts val="1400"/>
              <a:buChar char="–"/>
              <a:defRPr/>
            </a:lvl2pPr>
            <a:lvl3pPr indent="-317500" lvl="2" marL="1371600" algn="l">
              <a:lnSpc>
                <a:spcPct val="90000"/>
              </a:lnSpc>
              <a:spcBef>
                <a:spcPts val="500"/>
              </a:spcBef>
              <a:spcAft>
                <a:spcPts val="0"/>
              </a:spcAft>
              <a:buClr>
                <a:schemeClr val="dk1"/>
              </a:buClr>
              <a:buSzPts val="1400"/>
              <a:buChar char="•"/>
              <a:defRPr/>
            </a:lvl3pPr>
            <a:lvl4pPr indent="-317500" lvl="3" marL="1828800" algn="l">
              <a:lnSpc>
                <a:spcPct val="90000"/>
              </a:lnSpc>
              <a:spcBef>
                <a:spcPts val="500"/>
              </a:spcBef>
              <a:spcAft>
                <a:spcPts val="0"/>
              </a:spcAft>
              <a:buClr>
                <a:schemeClr val="dk1"/>
              </a:buClr>
              <a:buSzPts val="1400"/>
              <a:buChar char="–"/>
              <a:defRPr/>
            </a:lvl4pPr>
            <a:lvl5pPr indent="-317500" lvl="4" marL="2286000" algn="l">
              <a:lnSpc>
                <a:spcPct val="90000"/>
              </a:lnSpc>
              <a:spcBef>
                <a:spcPts val="500"/>
              </a:spcBef>
              <a:spcAft>
                <a:spcPts val="0"/>
              </a:spcAft>
              <a:buClr>
                <a:schemeClr val="dk1"/>
              </a:buClr>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500"/>
              </a:spcBef>
              <a:spcAft>
                <a:spcPts val="0"/>
              </a:spcAft>
              <a:buClr>
                <a:schemeClr val="dk1"/>
              </a:buClr>
              <a:buSzPts val="1400"/>
              <a:buChar char="•"/>
              <a:defRPr/>
            </a:lvl7pPr>
            <a:lvl8pPr indent="-317500" lvl="7" marL="3657600" algn="l">
              <a:lnSpc>
                <a:spcPct val="90000"/>
              </a:lnSpc>
              <a:spcBef>
                <a:spcPts val="500"/>
              </a:spcBef>
              <a:spcAft>
                <a:spcPts val="0"/>
              </a:spcAft>
              <a:buClr>
                <a:schemeClr val="dk1"/>
              </a:buClr>
              <a:buSzPts val="1400"/>
              <a:buChar char="–"/>
              <a:defRPr/>
            </a:lvl8pPr>
            <a:lvl9pPr indent="-317500" lvl="8" marL="4114800" algn="l">
              <a:lnSpc>
                <a:spcPct val="90000"/>
              </a:lnSpc>
              <a:spcBef>
                <a:spcPts val="500"/>
              </a:spcBef>
              <a:spcAft>
                <a:spcPts val="500"/>
              </a:spcAft>
              <a:buClr>
                <a:schemeClr val="dk1"/>
              </a:buClr>
              <a:buSzPts val="1400"/>
              <a:buChar char="•"/>
              <a:defRPr/>
            </a:lvl9pPr>
          </a:lstStyle>
          <a:p/>
        </p:txBody>
      </p:sp>
      <p:sp>
        <p:nvSpPr>
          <p:cNvPr id="979" name="Google Shape;979;p145"/>
          <p:cNvSpPr txBox="1"/>
          <p:nvPr>
            <p:ph idx="12" type="sldNum"/>
          </p:nvPr>
        </p:nvSpPr>
        <p:spPr>
          <a:xfrm>
            <a:off x="8436876" y="4869188"/>
            <a:ext cx="3111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4" name="Shape 984"/>
        <p:cNvGrpSpPr/>
        <p:nvPr/>
      </p:nvGrpSpPr>
      <p:grpSpPr>
        <a:xfrm>
          <a:off x="0" y="0"/>
          <a:ext cx="0" cy="0"/>
          <a:chOff x="0" y="0"/>
          <a:chExt cx="0" cy="0"/>
        </a:xfrm>
      </p:grpSpPr>
      <p:sp>
        <p:nvSpPr>
          <p:cNvPr id="985" name="Google Shape;985;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6" name="Google Shape;986;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87" name="Google Shape;98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8" name="Shape 988"/>
        <p:cNvGrpSpPr/>
        <p:nvPr/>
      </p:nvGrpSpPr>
      <p:grpSpPr>
        <a:xfrm>
          <a:off x="0" y="0"/>
          <a:ext cx="0" cy="0"/>
          <a:chOff x="0" y="0"/>
          <a:chExt cx="0" cy="0"/>
        </a:xfrm>
      </p:grpSpPr>
      <p:sp>
        <p:nvSpPr>
          <p:cNvPr id="989" name="Google Shape;989;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90" name="Google Shape;990;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1" name="Google Shape;99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89" name="Shape 89"/>
        <p:cNvGrpSpPr/>
        <p:nvPr/>
      </p:nvGrpSpPr>
      <p:grpSpPr>
        <a:xfrm>
          <a:off x="0" y="0"/>
          <a:ext cx="0" cy="0"/>
          <a:chOff x="0" y="0"/>
          <a:chExt cx="0" cy="0"/>
        </a:xfrm>
      </p:grpSpPr>
      <p:sp>
        <p:nvSpPr>
          <p:cNvPr id="90" name="Google Shape;90;p158"/>
          <p:cNvSpPr/>
          <p:nvPr/>
        </p:nvSpPr>
        <p:spPr>
          <a:xfrm>
            <a:off x="0" y="0"/>
            <a:ext cx="6072300" cy="2571900"/>
          </a:xfrm>
          <a:prstGeom prst="rect">
            <a:avLst/>
          </a:prstGeom>
          <a:solidFill>
            <a:srgbClr val="46464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58"/>
          <p:cNvSpPr/>
          <p:nvPr/>
        </p:nvSpPr>
        <p:spPr>
          <a:xfrm>
            <a:off x="0" y="2571750"/>
            <a:ext cx="6072300" cy="8574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2" name="Google Shape;92;p158"/>
          <p:cNvSpPr/>
          <p:nvPr/>
        </p:nvSpPr>
        <p:spPr>
          <a:xfrm>
            <a:off x="6072188" y="0"/>
            <a:ext cx="3071700" cy="2571900"/>
          </a:xfrm>
          <a:prstGeom prst="rect">
            <a:avLst/>
          </a:prstGeom>
          <a:solidFill>
            <a:srgbClr val="EB8C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 name="Google Shape;93;p158"/>
          <p:cNvSpPr txBox="1"/>
          <p:nvPr>
            <p:ph type="ctrTitle"/>
          </p:nvPr>
        </p:nvSpPr>
        <p:spPr>
          <a:xfrm>
            <a:off x="332184" y="321469"/>
            <a:ext cx="55638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4500"/>
              <a:buFont typeface="Georgia"/>
              <a:buNone/>
              <a:defRPr sz="45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58"/>
          <p:cNvSpPr txBox="1"/>
          <p:nvPr>
            <p:ph idx="1" type="subTitle"/>
          </p:nvPr>
        </p:nvSpPr>
        <p:spPr>
          <a:xfrm>
            <a:off x="332186" y="2811780"/>
            <a:ext cx="4105500" cy="445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None/>
              <a:defRPr b="0"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pic>
        <p:nvPicPr>
          <p:cNvPr id="95" name="Google Shape;95;p158"/>
          <p:cNvPicPr preferRelativeResize="0"/>
          <p:nvPr/>
        </p:nvPicPr>
        <p:blipFill rotWithShape="1">
          <a:blip r:embed="rId2">
            <a:alphaModFix/>
          </a:blip>
          <a:srcRect b="0" l="0" r="0" t="0"/>
          <a:stretch/>
        </p:blipFill>
        <p:spPr>
          <a:xfrm>
            <a:off x="138854" y="3998214"/>
            <a:ext cx="1227583" cy="101339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2" name="Shape 992"/>
        <p:cNvGrpSpPr/>
        <p:nvPr/>
      </p:nvGrpSpPr>
      <p:grpSpPr>
        <a:xfrm>
          <a:off x="0" y="0"/>
          <a:ext cx="0" cy="0"/>
          <a:chOff x="0" y="0"/>
          <a:chExt cx="0" cy="0"/>
        </a:xfrm>
      </p:grpSpPr>
      <p:sp>
        <p:nvSpPr>
          <p:cNvPr id="993" name="Google Shape;993;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94" name="Google Shape;99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5" name="Shape 995"/>
        <p:cNvGrpSpPr/>
        <p:nvPr/>
      </p:nvGrpSpPr>
      <p:grpSpPr>
        <a:xfrm>
          <a:off x="0" y="0"/>
          <a:ext cx="0" cy="0"/>
          <a:chOff x="0" y="0"/>
          <a:chExt cx="0" cy="0"/>
        </a:xfrm>
      </p:grpSpPr>
      <p:sp>
        <p:nvSpPr>
          <p:cNvPr id="996" name="Google Shape;99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97" name="Google Shape;997;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8" name="Google Shape;998;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99" name="Google Shape;9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0" name="Shape 1000"/>
        <p:cNvGrpSpPr/>
        <p:nvPr/>
      </p:nvGrpSpPr>
      <p:grpSpPr>
        <a:xfrm>
          <a:off x="0" y="0"/>
          <a:ext cx="0" cy="0"/>
          <a:chOff x="0" y="0"/>
          <a:chExt cx="0" cy="0"/>
        </a:xfrm>
      </p:grpSpPr>
      <p:sp>
        <p:nvSpPr>
          <p:cNvPr id="1001" name="Google Shape;100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02" name="Google Shape;100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3" name="Shape 1003"/>
        <p:cNvGrpSpPr/>
        <p:nvPr/>
      </p:nvGrpSpPr>
      <p:grpSpPr>
        <a:xfrm>
          <a:off x="0" y="0"/>
          <a:ext cx="0" cy="0"/>
          <a:chOff x="0" y="0"/>
          <a:chExt cx="0" cy="0"/>
        </a:xfrm>
      </p:grpSpPr>
      <p:sp>
        <p:nvSpPr>
          <p:cNvPr id="1004" name="Google Shape;1004;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5" name="Google Shape;1005;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006" name="Google Shape;100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7" name="Shape 1007"/>
        <p:cNvGrpSpPr/>
        <p:nvPr/>
      </p:nvGrpSpPr>
      <p:grpSpPr>
        <a:xfrm>
          <a:off x="0" y="0"/>
          <a:ext cx="0" cy="0"/>
          <a:chOff x="0" y="0"/>
          <a:chExt cx="0" cy="0"/>
        </a:xfrm>
      </p:grpSpPr>
      <p:sp>
        <p:nvSpPr>
          <p:cNvPr id="1008" name="Google Shape;1008;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9" name="Google Shape;100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0" name="Shape 1010"/>
        <p:cNvGrpSpPr/>
        <p:nvPr/>
      </p:nvGrpSpPr>
      <p:grpSpPr>
        <a:xfrm>
          <a:off x="0" y="0"/>
          <a:ext cx="0" cy="0"/>
          <a:chOff x="0" y="0"/>
          <a:chExt cx="0" cy="0"/>
        </a:xfrm>
      </p:grpSpPr>
      <p:sp>
        <p:nvSpPr>
          <p:cNvPr id="1011" name="Google Shape;101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13" name="Google Shape;1013;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14" name="Google Shape;1014;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15" name="Google Shape;101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6" name="Shape 1016"/>
        <p:cNvGrpSpPr/>
        <p:nvPr/>
      </p:nvGrpSpPr>
      <p:grpSpPr>
        <a:xfrm>
          <a:off x="0" y="0"/>
          <a:ext cx="0" cy="0"/>
          <a:chOff x="0" y="0"/>
          <a:chExt cx="0" cy="0"/>
        </a:xfrm>
      </p:grpSpPr>
      <p:sp>
        <p:nvSpPr>
          <p:cNvPr id="1017" name="Google Shape;101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18" name="Google Shape;101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9" name="Shape 1019"/>
        <p:cNvGrpSpPr/>
        <p:nvPr/>
      </p:nvGrpSpPr>
      <p:grpSpPr>
        <a:xfrm>
          <a:off x="0" y="0"/>
          <a:ext cx="0" cy="0"/>
          <a:chOff x="0" y="0"/>
          <a:chExt cx="0" cy="0"/>
        </a:xfrm>
      </p:grpSpPr>
      <p:sp>
        <p:nvSpPr>
          <p:cNvPr id="1020" name="Google Shape;1020;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21" name="Google Shape;1021;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22" name="Google Shape;102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3" name="Shape 1023"/>
        <p:cNvGrpSpPr/>
        <p:nvPr/>
      </p:nvGrpSpPr>
      <p:grpSpPr>
        <a:xfrm>
          <a:off x="0" y="0"/>
          <a:ext cx="0" cy="0"/>
          <a:chOff x="0" y="0"/>
          <a:chExt cx="0" cy="0"/>
        </a:xfrm>
      </p:grpSpPr>
      <p:sp>
        <p:nvSpPr>
          <p:cNvPr id="1024" name="Google Shape;102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6" name="Shape 96"/>
        <p:cNvGrpSpPr/>
        <p:nvPr/>
      </p:nvGrpSpPr>
      <p:grpSpPr>
        <a:xfrm>
          <a:off x="0" y="0"/>
          <a:ext cx="0" cy="0"/>
          <a:chOff x="0" y="0"/>
          <a:chExt cx="0" cy="0"/>
        </a:xfrm>
      </p:grpSpPr>
      <p:sp>
        <p:nvSpPr>
          <p:cNvPr id="97" name="Google Shape;97;p159"/>
          <p:cNvSpPr txBox="1"/>
          <p:nvPr>
            <p:ph idx="1" type="body"/>
          </p:nvPr>
        </p:nvSpPr>
        <p:spPr>
          <a:xfrm>
            <a:off x="332184" y="1577340"/>
            <a:ext cx="8479500" cy="3055200"/>
          </a:xfrm>
          <a:prstGeom prst="rect">
            <a:avLst/>
          </a:prstGeom>
          <a:noFill/>
          <a:ln>
            <a:noFill/>
          </a:ln>
        </p:spPr>
        <p:txBody>
          <a:bodyPr anchorCtr="0" anchor="t" bIns="0" lIns="0" spcFirstLastPara="1" rIns="0" wrap="square" tIns="0">
            <a:noAutofit/>
          </a:bodyPr>
          <a:lstStyle>
            <a:lvl1pPr indent="-361950" lvl="0" marL="457200" algn="l">
              <a:lnSpc>
                <a:spcPct val="90000"/>
              </a:lnSpc>
              <a:spcBef>
                <a:spcPts val="0"/>
              </a:spcBef>
              <a:spcAft>
                <a:spcPts val="0"/>
              </a:spcAft>
              <a:buClr>
                <a:schemeClr val="accent1"/>
              </a:buClr>
              <a:buSzPts val="2100"/>
              <a:buFont typeface="Georgia"/>
              <a:buAutoNum type="arabicPeriod"/>
              <a:defRPr b="0" sz="2100">
                <a:solidFill>
                  <a:schemeClr val="dk1"/>
                </a:solidFill>
              </a:defRPr>
            </a:lvl1pPr>
            <a:lvl2pPr indent="-228600" lvl="1" marL="914400" algn="l">
              <a:lnSpc>
                <a:spcPct val="100000"/>
              </a:lnSpc>
              <a:spcBef>
                <a:spcPts val="500"/>
              </a:spcBef>
              <a:spcAft>
                <a:spcPts val="0"/>
              </a:spcAft>
              <a:buClr>
                <a:schemeClr val="accent4"/>
              </a:buClr>
              <a:buSzPts val="1200"/>
              <a:buFont typeface="Georgia"/>
              <a:buNone/>
              <a:defRPr sz="1200"/>
            </a:lvl2pPr>
            <a:lvl3pPr indent="-304800" lvl="2" marL="1371600" algn="l">
              <a:lnSpc>
                <a:spcPct val="100000"/>
              </a:lnSpc>
              <a:spcBef>
                <a:spcPts val="500"/>
              </a:spcBef>
              <a:spcAft>
                <a:spcPts val="0"/>
              </a:spcAft>
              <a:buClr>
                <a:schemeClr val="dk1"/>
              </a:buClr>
              <a:buSzPts val="1200"/>
              <a:buChar char="•"/>
              <a:defRPr/>
            </a:lvl3pPr>
            <a:lvl4pPr indent="-304800" lvl="3" marL="1828800" algn="l">
              <a:lnSpc>
                <a:spcPct val="100000"/>
              </a:lnSpc>
              <a:spcBef>
                <a:spcPts val="500"/>
              </a:spcBef>
              <a:spcAft>
                <a:spcPts val="0"/>
              </a:spcAft>
              <a:buClr>
                <a:schemeClr val="dk1"/>
              </a:buClr>
              <a:buSzPts val="1200"/>
              <a:buChar char="–"/>
              <a:defRPr/>
            </a:lvl4pPr>
            <a:lvl5pPr indent="-304800" lvl="4" marL="2286000" algn="l">
              <a:lnSpc>
                <a:spcPct val="100000"/>
              </a:lnSpc>
              <a:spcBef>
                <a:spcPts val="500"/>
              </a:spcBef>
              <a:spcAft>
                <a:spcPts val="0"/>
              </a:spcAft>
              <a:buClr>
                <a:schemeClr val="dk1"/>
              </a:buClr>
              <a:buSzPts val="1200"/>
              <a:buChar char="•"/>
              <a:defRPr/>
            </a:lvl5pPr>
            <a:lvl6pPr indent="-304800" lvl="5" marL="2743200" algn="l">
              <a:lnSpc>
                <a:spcPct val="100000"/>
              </a:lnSpc>
              <a:spcBef>
                <a:spcPts val="500"/>
              </a:spcBef>
              <a:spcAft>
                <a:spcPts val="0"/>
              </a:spcAft>
              <a:buClr>
                <a:schemeClr val="dk1"/>
              </a:buClr>
              <a:buSzPts val="1200"/>
              <a:buChar char="–"/>
              <a:defRPr/>
            </a:lvl6pPr>
            <a:lvl7pPr indent="-304800" lvl="6" marL="3200400" algn="l">
              <a:lnSpc>
                <a:spcPct val="100000"/>
              </a:lnSpc>
              <a:spcBef>
                <a:spcPts val="500"/>
              </a:spcBef>
              <a:spcAft>
                <a:spcPts val="0"/>
              </a:spcAft>
              <a:buClr>
                <a:schemeClr val="dk1"/>
              </a:buClr>
              <a:buSzPts val="1200"/>
              <a:buChar char="•"/>
              <a:defRPr/>
            </a:lvl7pPr>
            <a:lvl8pPr indent="-304800" lvl="7" marL="3657600" algn="l">
              <a:lnSpc>
                <a:spcPct val="100000"/>
              </a:lnSpc>
              <a:spcBef>
                <a:spcPts val="500"/>
              </a:spcBef>
              <a:spcAft>
                <a:spcPts val="0"/>
              </a:spcAft>
              <a:buClr>
                <a:schemeClr val="dk1"/>
              </a:buClr>
              <a:buSzPts val="1200"/>
              <a:buChar char="–"/>
              <a:defRPr/>
            </a:lvl8pPr>
            <a:lvl9pPr indent="-304800" lvl="8" marL="4114800" algn="l">
              <a:lnSpc>
                <a:spcPct val="100000"/>
              </a:lnSpc>
              <a:spcBef>
                <a:spcPts val="500"/>
              </a:spcBef>
              <a:spcAft>
                <a:spcPts val="500"/>
              </a:spcAft>
              <a:buClr>
                <a:schemeClr val="dk1"/>
              </a:buClr>
              <a:buSzPts val="1200"/>
              <a:buChar char="•"/>
              <a:defRPr/>
            </a:lvl9pPr>
          </a:lstStyle>
          <a:p/>
        </p:txBody>
      </p:sp>
      <p:sp>
        <p:nvSpPr>
          <p:cNvPr id="98" name="Google Shape;98;p159"/>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9" name="Google Shape;99;p15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5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15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ull Content - Subtitle">
  <p:cSld name="Title and Full Content - Subtitle">
    <p:spTree>
      <p:nvGrpSpPr>
        <p:cNvPr id="102" name="Shape 102"/>
        <p:cNvGrpSpPr/>
        <p:nvPr/>
      </p:nvGrpSpPr>
      <p:grpSpPr>
        <a:xfrm>
          <a:off x="0" y="0"/>
          <a:ext cx="0" cy="0"/>
          <a:chOff x="0" y="0"/>
          <a:chExt cx="0" cy="0"/>
        </a:xfrm>
      </p:grpSpPr>
      <p:sp>
        <p:nvSpPr>
          <p:cNvPr id="103" name="Google Shape;103;p160"/>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04" name="Google Shape;104;p160"/>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16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60"/>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07" name="Google Shape;107;p16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6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 name="Shape 13"/>
        <p:cNvGrpSpPr/>
        <p:nvPr/>
      </p:nvGrpSpPr>
      <p:grpSpPr>
        <a:xfrm>
          <a:off x="0" y="0"/>
          <a:ext cx="0" cy="0"/>
          <a:chOff x="0" y="0"/>
          <a:chExt cx="0" cy="0"/>
        </a:xfrm>
      </p:grpSpPr>
      <p:sp>
        <p:nvSpPr>
          <p:cNvPr id="14" name="Google Shape;14;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 name="Google Shape;1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109" name="Shape 109"/>
        <p:cNvGrpSpPr/>
        <p:nvPr/>
      </p:nvGrpSpPr>
      <p:grpSpPr>
        <a:xfrm>
          <a:off x="0" y="0"/>
          <a:ext cx="0" cy="0"/>
          <a:chOff x="0" y="0"/>
          <a:chExt cx="0" cy="0"/>
        </a:xfrm>
      </p:grpSpPr>
      <p:sp>
        <p:nvSpPr>
          <p:cNvPr id="110" name="Google Shape;110;p16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11" name="Google Shape;111;p161"/>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16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6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4" name="Google Shape;114;p16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 Subtitle">
  <p:cSld name="One Column Content - Subtitle">
    <p:spTree>
      <p:nvGrpSpPr>
        <p:cNvPr id="115" name="Shape 115"/>
        <p:cNvGrpSpPr/>
        <p:nvPr/>
      </p:nvGrpSpPr>
      <p:grpSpPr>
        <a:xfrm>
          <a:off x="0" y="0"/>
          <a:ext cx="0" cy="0"/>
          <a:chOff x="0" y="0"/>
          <a:chExt cx="0" cy="0"/>
        </a:xfrm>
      </p:grpSpPr>
      <p:sp>
        <p:nvSpPr>
          <p:cNvPr id="116" name="Google Shape;116;p16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17" name="Google Shape;117;p162"/>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16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162"/>
          <p:cNvSpPr txBox="1"/>
          <p:nvPr>
            <p:ph idx="2"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20" name="Google Shape;120;p16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16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Dark">
  <p:cSld name="One Column Content Dark">
    <p:bg>
      <p:bgPr>
        <a:solidFill>
          <a:srgbClr val="464646"/>
        </a:solidFill>
      </p:bgPr>
    </p:bg>
    <p:spTree>
      <p:nvGrpSpPr>
        <p:cNvPr id="122" name="Shape 122"/>
        <p:cNvGrpSpPr/>
        <p:nvPr/>
      </p:nvGrpSpPr>
      <p:grpSpPr>
        <a:xfrm>
          <a:off x="0" y="0"/>
          <a:ext cx="0" cy="0"/>
          <a:chOff x="0" y="0"/>
          <a:chExt cx="0" cy="0"/>
        </a:xfrm>
      </p:grpSpPr>
      <p:sp>
        <p:nvSpPr>
          <p:cNvPr id="123" name="Google Shape;123;p163"/>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124" name="Google Shape;124;p16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16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6" name="Google Shape;126;p16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7" name="Google Shape;127;p16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8" name="Shape 128"/>
        <p:cNvGrpSpPr/>
        <p:nvPr/>
      </p:nvGrpSpPr>
      <p:grpSpPr>
        <a:xfrm>
          <a:off x="0" y="0"/>
          <a:ext cx="0" cy="0"/>
          <a:chOff x="0" y="0"/>
          <a:chExt cx="0" cy="0"/>
        </a:xfrm>
      </p:grpSpPr>
      <p:sp>
        <p:nvSpPr>
          <p:cNvPr id="129" name="Google Shape;129;p164"/>
          <p:cNvSpPr txBox="1"/>
          <p:nvPr>
            <p:ph idx="1" type="body"/>
          </p:nvPr>
        </p:nvSpPr>
        <p:spPr>
          <a:xfrm>
            <a:off x="332185"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0" name="Google Shape;130;p164"/>
          <p:cNvSpPr txBox="1"/>
          <p:nvPr>
            <p:ph idx="2" type="body"/>
          </p:nvPr>
        </p:nvSpPr>
        <p:spPr>
          <a:xfrm>
            <a:off x="4706541"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1" name="Google Shape;131;p16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16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6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16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 Subtitle">
  <p:cSld name="Two Content - Subtitle">
    <p:spTree>
      <p:nvGrpSpPr>
        <p:cNvPr id="135" name="Shape 135"/>
        <p:cNvGrpSpPr/>
        <p:nvPr/>
      </p:nvGrpSpPr>
      <p:grpSpPr>
        <a:xfrm>
          <a:off x="0" y="0"/>
          <a:ext cx="0" cy="0"/>
          <a:chOff x="0" y="0"/>
          <a:chExt cx="0" cy="0"/>
        </a:xfrm>
      </p:grpSpPr>
      <p:sp>
        <p:nvSpPr>
          <p:cNvPr id="136" name="Google Shape;136;p165"/>
          <p:cNvSpPr txBox="1"/>
          <p:nvPr>
            <p:ph idx="1" type="body"/>
          </p:nvPr>
        </p:nvSpPr>
        <p:spPr>
          <a:xfrm>
            <a:off x="332185" y="1577579"/>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7" name="Google Shape;137;p165"/>
          <p:cNvSpPr txBox="1"/>
          <p:nvPr>
            <p:ph idx="2" type="body"/>
          </p:nvPr>
        </p:nvSpPr>
        <p:spPr>
          <a:xfrm>
            <a:off x="4706541" y="1577578"/>
            <a:ext cx="4105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38" name="Google Shape;138;p16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9" name="Google Shape;139;p16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165"/>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41" name="Google Shape;141;p16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16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143" name="Shape 143"/>
        <p:cNvGrpSpPr/>
        <p:nvPr/>
      </p:nvGrpSpPr>
      <p:grpSpPr>
        <a:xfrm>
          <a:off x="0" y="0"/>
          <a:ext cx="0" cy="0"/>
          <a:chOff x="0" y="0"/>
          <a:chExt cx="0" cy="0"/>
        </a:xfrm>
      </p:grpSpPr>
      <p:sp>
        <p:nvSpPr>
          <p:cNvPr id="144" name="Google Shape;144;p166"/>
          <p:cNvSpPr/>
          <p:nvPr>
            <p:ph idx="2" type="pic"/>
          </p:nvPr>
        </p:nvSpPr>
        <p:spPr>
          <a:xfrm>
            <a:off x="4572000" y="0"/>
            <a:ext cx="4572000" cy="5143500"/>
          </a:xfrm>
          <a:prstGeom prst="rect">
            <a:avLst/>
          </a:prstGeom>
          <a:solidFill>
            <a:srgbClr val="DEDEDE"/>
          </a:solidFill>
          <a:ln>
            <a:noFill/>
          </a:ln>
        </p:spPr>
      </p:sp>
      <p:sp>
        <p:nvSpPr>
          <p:cNvPr id="145" name="Google Shape;145;p166"/>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46" name="Google Shape;146;p166"/>
          <p:cNvSpPr txBox="1"/>
          <p:nvPr>
            <p:ph type="title"/>
          </p:nvPr>
        </p:nvSpPr>
        <p:spPr>
          <a:xfrm>
            <a:off x="332185" y="324000"/>
            <a:ext cx="3988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7" name="Google Shape;147;p16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6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9" name="Google Shape;149;p16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 Subtitle">
  <p:cSld name="Content and Image - Subtitle">
    <p:spTree>
      <p:nvGrpSpPr>
        <p:cNvPr id="150" name="Shape 150"/>
        <p:cNvGrpSpPr/>
        <p:nvPr/>
      </p:nvGrpSpPr>
      <p:grpSpPr>
        <a:xfrm>
          <a:off x="0" y="0"/>
          <a:ext cx="0" cy="0"/>
          <a:chOff x="0" y="0"/>
          <a:chExt cx="0" cy="0"/>
        </a:xfrm>
      </p:grpSpPr>
      <p:sp>
        <p:nvSpPr>
          <p:cNvPr id="151" name="Google Shape;151;p167"/>
          <p:cNvSpPr/>
          <p:nvPr>
            <p:ph idx="2" type="pic"/>
          </p:nvPr>
        </p:nvSpPr>
        <p:spPr>
          <a:xfrm>
            <a:off x="4572000" y="0"/>
            <a:ext cx="4572000" cy="5143500"/>
          </a:xfrm>
          <a:prstGeom prst="rect">
            <a:avLst/>
          </a:prstGeom>
          <a:solidFill>
            <a:srgbClr val="DEDEDE"/>
          </a:solidFill>
          <a:ln>
            <a:noFill/>
          </a:ln>
        </p:spPr>
      </p:sp>
      <p:sp>
        <p:nvSpPr>
          <p:cNvPr id="152" name="Google Shape;152;p167"/>
          <p:cNvSpPr txBox="1"/>
          <p:nvPr>
            <p:ph idx="1" type="body"/>
          </p:nvPr>
        </p:nvSpPr>
        <p:spPr>
          <a:xfrm>
            <a:off x="332185" y="1577579"/>
            <a:ext cx="39885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53" name="Google Shape;153;p167"/>
          <p:cNvSpPr txBox="1"/>
          <p:nvPr>
            <p:ph type="title"/>
          </p:nvPr>
        </p:nvSpPr>
        <p:spPr>
          <a:xfrm>
            <a:off x="332186" y="322886"/>
            <a:ext cx="3988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6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167"/>
          <p:cNvSpPr txBox="1"/>
          <p:nvPr>
            <p:ph idx="3" type="subTitle"/>
          </p:nvPr>
        </p:nvSpPr>
        <p:spPr>
          <a:xfrm>
            <a:off x="332184" y="700075"/>
            <a:ext cx="3988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56" name="Google Shape;156;p16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7" name="Google Shape;157;p16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58" name="Shape 158"/>
        <p:cNvGrpSpPr/>
        <p:nvPr/>
      </p:nvGrpSpPr>
      <p:grpSpPr>
        <a:xfrm>
          <a:off x="0" y="0"/>
          <a:ext cx="0" cy="0"/>
          <a:chOff x="0" y="0"/>
          <a:chExt cx="0" cy="0"/>
        </a:xfrm>
      </p:grpSpPr>
      <p:sp>
        <p:nvSpPr>
          <p:cNvPr id="159" name="Google Shape;159;p168"/>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0" name="Google Shape;160;p168"/>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1" name="Google Shape;161;p168"/>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2" name="Google Shape;162;p16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3" name="Google Shape;163;p16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16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5" name="Google Shape;165;p16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Subtitle">
  <p:cSld name="Three Content - Subtitle">
    <p:spTree>
      <p:nvGrpSpPr>
        <p:cNvPr id="166" name="Shape 166"/>
        <p:cNvGrpSpPr/>
        <p:nvPr/>
      </p:nvGrpSpPr>
      <p:grpSpPr>
        <a:xfrm>
          <a:off x="0" y="0"/>
          <a:ext cx="0" cy="0"/>
          <a:chOff x="0" y="0"/>
          <a:chExt cx="0" cy="0"/>
        </a:xfrm>
      </p:grpSpPr>
      <p:sp>
        <p:nvSpPr>
          <p:cNvPr id="167" name="Google Shape;167;p169"/>
          <p:cNvSpPr txBox="1"/>
          <p:nvPr>
            <p:ph idx="1" type="body"/>
          </p:nvPr>
        </p:nvSpPr>
        <p:spPr>
          <a:xfrm>
            <a:off x="332185"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8" name="Google Shape;168;p169"/>
          <p:cNvSpPr txBox="1"/>
          <p:nvPr>
            <p:ph idx="2" type="body"/>
          </p:nvPr>
        </p:nvSpPr>
        <p:spPr>
          <a:xfrm>
            <a:off x="324921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69" name="Google Shape;169;p169"/>
          <p:cNvSpPr txBox="1"/>
          <p:nvPr>
            <p:ph idx="3" type="body"/>
          </p:nvPr>
        </p:nvSpPr>
        <p:spPr>
          <a:xfrm>
            <a:off x="6165057"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0" name="Google Shape;170;p16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1" name="Google Shape;171;p16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169"/>
          <p:cNvSpPr txBox="1"/>
          <p:nvPr>
            <p:ph idx="4"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73" name="Google Shape;173;p16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4" name="Google Shape;174;p16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75" name="Shape 175"/>
        <p:cNvGrpSpPr/>
        <p:nvPr/>
      </p:nvGrpSpPr>
      <p:grpSpPr>
        <a:xfrm>
          <a:off x="0" y="0"/>
          <a:ext cx="0" cy="0"/>
          <a:chOff x="0" y="0"/>
          <a:chExt cx="0" cy="0"/>
        </a:xfrm>
      </p:grpSpPr>
      <p:sp>
        <p:nvSpPr>
          <p:cNvPr id="176" name="Google Shape;176;p170"/>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7" name="Google Shape;177;p170"/>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8" name="Google Shape;178;p170"/>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79" name="Google Shape;179;p170"/>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0" name="Google Shape;180;p17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1" name="Google Shape;181;p17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17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 name="Google Shape;183;p17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 Subtitle">
  <p:cSld name="Four Content - Subtitle">
    <p:spTree>
      <p:nvGrpSpPr>
        <p:cNvPr id="184" name="Shape 184"/>
        <p:cNvGrpSpPr/>
        <p:nvPr/>
      </p:nvGrpSpPr>
      <p:grpSpPr>
        <a:xfrm>
          <a:off x="0" y="0"/>
          <a:ext cx="0" cy="0"/>
          <a:chOff x="0" y="0"/>
          <a:chExt cx="0" cy="0"/>
        </a:xfrm>
      </p:grpSpPr>
      <p:sp>
        <p:nvSpPr>
          <p:cNvPr id="185" name="Google Shape;185;p171"/>
          <p:cNvSpPr txBox="1"/>
          <p:nvPr>
            <p:ph idx="1" type="body"/>
          </p:nvPr>
        </p:nvSpPr>
        <p:spPr>
          <a:xfrm>
            <a:off x="332185"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6" name="Google Shape;186;p171"/>
          <p:cNvSpPr txBox="1"/>
          <p:nvPr>
            <p:ph idx="2" type="body"/>
          </p:nvPr>
        </p:nvSpPr>
        <p:spPr>
          <a:xfrm>
            <a:off x="2520460"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7" name="Google Shape;187;p171"/>
          <p:cNvSpPr txBox="1"/>
          <p:nvPr>
            <p:ph idx="3" type="body"/>
          </p:nvPr>
        </p:nvSpPr>
        <p:spPr>
          <a:xfrm>
            <a:off x="4706541"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8" name="Google Shape;188;p171"/>
          <p:cNvSpPr txBox="1"/>
          <p:nvPr>
            <p:ph idx="4" type="body"/>
          </p:nvPr>
        </p:nvSpPr>
        <p:spPr>
          <a:xfrm>
            <a:off x="6892622" y="1577579"/>
            <a:ext cx="19170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89" name="Google Shape;189;p17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0" name="Google Shape;190;p17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171"/>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192" name="Google Shape;192;p17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3" name="Google Shape;193;p17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194" name="Shape 194"/>
        <p:cNvGrpSpPr/>
        <p:nvPr/>
      </p:nvGrpSpPr>
      <p:grpSpPr>
        <a:xfrm>
          <a:off x="0" y="0"/>
          <a:ext cx="0" cy="0"/>
          <a:chOff x="0" y="0"/>
          <a:chExt cx="0" cy="0"/>
        </a:xfrm>
      </p:grpSpPr>
      <p:sp>
        <p:nvSpPr>
          <p:cNvPr id="195" name="Google Shape;195;p172"/>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6" name="Google Shape;196;p172"/>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7" name="Google Shape;197;p172"/>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8" name="Google Shape;198;p172"/>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199" name="Google Shape;199;p172"/>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0" name="Google Shape;200;p172"/>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1" name="Google Shape;201;p17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17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3" name="Google Shape;203;p17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Subtitle">
  <p:cSld name="Five Content - Subtitle">
    <p:spTree>
      <p:nvGrpSpPr>
        <p:cNvPr id="204" name="Shape 204"/>
        <p:cNvGrpSpPr/>
        <p:nvPr/>
      </p:nvGrpSpPr>
      <p:grpSpPr>
        <a:xfrm>
          <a:off x="0" y="0"/>
          <a:ext cx="0" cy="0"/>
          <a:chOff x="0" y="0"/>
          <a:chExt cx="0" cy="0"/>
        </a:xfrm>
      </p:grpSpPr>
      <p:sp>
        <p:nvSpPr>
          <p:cNvPr id="205" name="Google Shape;205;p173"/>
          <p:cNvSpPr txBox="1"/>
          <p:nvPr>
            <p:ph idx="1" type="body"/>
          </p:nvPr>
        </p:nvSpPr>
        <p:spPr>
          <a:xfrm>
            <a:off x="332185"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6" name="Google Shape;206;p173"/>
          <p:cNvSpPr txBox="1"/>
          <p:nvPr>
            <p:ph idx="2" type="body"/>
          </p:nvPr>
        </p:nvSpPr>
        <p:spPr>
          <a:xfrm>
            <a:off x="2082784"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7" name="Google Shape;207;p173"/>
          <p:cNvSpPr txBox="1"/>
          <p:nvPr>
            <p:ph idx="3" type="body"/>
          </p:nvPr>
        </p:nvSpPr>
        <p:spPr>
          <a:xfrm>
            <a:off x="3833383"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8" name="Google Shape;208;p173"/>
          <p:cNvSpPr txBox="1"/>
          <p:nvPr>
            <p:ph idx="4" type="body"/>
          </p:nvPr>
        </p:nvSpPr>
        <p:spPr>
          <a:xfrm>
            <a:off x="55839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09" name="Google Shape;209;p173"/>
          <p:cNvSpPr txBox="1"/>
          <p:nvPr>
            <p:ph idx="5" type="body"/>
          </p:nvPr>
        </p:nvSpPr>
        <p:spPr>
          <a:xfrm>
            <a:off x="7334582" y="1577579"/>
            <a:ext cx="147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10" name="Google Shape;210;p173"/>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 name="Google Shape;211;p17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73"/>
          <p:cNvSpPr txBox="1"/>
          <p:nvPr>
            <p:ph idx="6"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13" name="Google Shape;213;p17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17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spTree>
      <p:nvGrpSpPr>
        <p:cNvPr id="215" name="Shape 215"/>
        <p:cNvGrpSpPr/>
        <p:nvPr/>
      </p:nvGrpSpPr>
      <p:grpSpPr>
        <a:xfrm>
          <a:off x="0" y="0"/>
          <a:ext cx="0" cy="0"/>
          <a:chOff x="0" y="0"/>
          <a:chExt cx="0" cy="0"/>
        </a:xfrm>
      </p:grpSpPr>
      <p:sp>
        <p:nvSpPr>
          <p:cNvPr id="216" name="Google Shape;216;p174"/>
          <p:cNvSpPr/>
          <p:nvPr>
            <p:ph idx="2" type="pic"/>
          </p:nvPr>
        </p:nvSpPr>
        <p:spPr>
          <a:xfrm>
            <a:off x="332184" y="1575197"/>
            <a:ext cx="2646600" cy="2263200"/>
          </a:xfrm>
          <a:prstGeom prst="rect">
            <a:avLst/>
          </a:prstGeom>
          <a:solidFill>
            <a:srgbClr val="DEDEDE"/>
          </a:solidFill>
          <a:ln>
            <a:noFill/>
          </a:ln>
        </p:spPr>
      </p:sp>
      <p:sp>
        <p:nvSpPr>
          <p:cNvPr id="217" name="Google Shape;217;p174"/>
          <p:cNvSpPr txBox="1"/>
          <p:nvPr>
            <p:ph idx="1" type="body"/>
          </p:nvPr>
        </p:nvSpPr>
        <p:spPr>
          <a:xfrm>
            <a:off x="332185"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18" name="Google Shape;218;p174"/>
          <p:cNvSpPr/>
          <p:nvPr>
            <p:ph idx="3" type="pic"/>
          </p:nvPr>
        </p:nvSpPr>
        <p:spPr>
          <a:xfrm>
            <a:off x="3248621" y="1575197"/>
            <a:ext cx="2646600" cy="2263200"/>
          </a:xfrm>
          <a:prstGeom prst="rect">
            <a:avLst/>
          </a:prstGeom>
          <a:solidFill>
            <a:srgbClr val="DEDEDE"/>
          </a:solidFill>
          <a:ln>
            <a:noFill/>
          </a:ln>
        </p:spPr>
      </p:sp>
      <p:sp>
        <p:nvSpPr>
          <p:cNvPr id="219" name="Google Shape;219;p174"/>
          <p:cNvSpPr txBox="1"/>
          <p:nvPr>
            <p:ph idx="4" type="body"/>
          </p:nvPr>
        </p:nvSpPr>
        <p:spPr>
          <a:xfrm>
            <a:off x="3248621"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0" name="Google Shape;220;p174"/>
          <p:cNvSpPr/>
          <p:nvPr>
            <p:ph idx="5" type="pic"/>
          </p:nvPr>
        </p:nvSpPr>
        <p:spPr>
          <a:xfrm>
            <a:off x="6165056" y="1575197"/>
            <a:ext cx="2646600" cy="2263200"/>
          </a:xfrm>
          <a:prstGeom prst="rect">
            <a:avLst/>
          </a:prstGeom>
          <a:solidFill>
            <a:srgbClr val="DEDEDE"/>
          </a:solidFill>
          <a:ln>
            <a:noFill/>
          </a:ln>
        </p:spPr>
      </p:sp>
      <p:sp>
        <p:nvSpPr>
          <p:cNvPr id="221" name="Google Shape;221;p174"/>
          <p:cNvSpPr txBox="1"/>
          <p:nvPr>
            <p:ph idx="6" type="body"/>
          </p:nvPr>
        </p:nvSpPr>
        <p:spPr>
          <a:xfrm>
            <a:off x="6165057"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2" name="Google Shape;222;p174"/>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17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17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17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 Subtitle">
  <p:cSld name="Three Images - Subtitle">
    <p:spTree>
      <p:nvGrpSpPr>
        <p:cNvPr id="226" name="Shape 226"/>
        <p:cNvGrpSpPr/>
        <p:nvPr/>
      </p:nvGrpSpPr>
      <p:grpSpPr>
        <a:xfrm>
          <a:off x="0" y="0"/>
          <a:ext cx="0" cy="0"/>
          <a:chOff x="0" y="0"/>
          <a:chExt cx="0" cy="0"/>
        </a:xfrm>
      </p:grpSpPr>
      <p:sp>
        <p:nvSpPr>
          <p:cNvPr id="227" name="Google Shape;227;p175"/>
          <p:cNvSpPr/>
          <p:nvPr>
            <p:ph idx="2" type="pic"/>
          </p:nvPr>
        </p:nvSpPr>
        <p:spPr>
          <a:xfrm>
            <a:off x="332184" y="1575197"/>
            <a:ext cx="2646600" cy="2263200"/>
          </a:xfrm>
          <a:prstGeom prst="rect">
            <a:avLst/>
          </a:prstGeom>
          <a:solidFill>
            <a:srgbClr val="DEDEDE"/>
          </a:solidFill>
          <a:ln>
            <a:noFill/>
          </a:ln>
        </p:spPr>
      </p:sp>
      <p:sp>
        <p:nvSpPr>
          <p:cNvPr id="228" name="Google Shape;228;p175"/>
          <p:cNvSpPr txBox="1"/>
          <p:nvPr>
            <p:ph idx="1" type="body"/>
          </p:nvPr>
        </p:nvSpPr>
        <p:spPr>
          <a:xfrm>
            <a:off x="332185"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29" name="Google Shape;229;p175"/>
          <p:cNvSpPr/>
          <p:nvPr>
            <p:ph idx="3" type="pic"/>
          </p:nvPr>
        </p:nvSpPr>
        <p:spPr>
          <a:xfrm>
            <a:off x="3248621" y="1575197"/>
            <a:ext cx="2646600" cy="2263200"/>
          </a:xfrm>
          <a:prstGeom prst="rect">
            <a:avLst/>
          </a:prstGeom>
          <a:solidFill>
            <a:srgbClr val="DEDEDE"/>
          </a:solidFill>
          <a:ln>
            <a:noFill/>
          </a:ln>
        </p:spPr>
      </p:sp>
      <p:sp>
        <p:nvSpPr>
          <p:cNvPr id="230" name="Google Shape;230;p175"/>
          <p:cNvSpPr txBox="1"/>
          <p:nvPr>
            <p:ph idx="4" type="body"/>
          </p:nvPr>
        </p:nvSpPr>
        <p:spPr>
          <a:xfrm>
            <a:off x="3248621"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31" name="Google Shape;231;p175"/>
          <p:cNvSpPr/>
          <p:nvPr>
            <p:ph idx="5" type="pic"/>
          </p:nvPr>
        </p:nvSpPr>
        <p:spPr>
          <a:xfrm>
            <a:off x="6165056" y="1575197"/>
            <a:ext cx="2646600" cy="2263200"/>
          </a:xfrm>
          <a:prstGeom prst="rect">
            <a:avLst/>
          </a:prstGeom>
          <a:solidFill>
            <a:srgbClr val="DEDEDE"/>
          </a:solidFill>
          <a:ln>
            <a:noFill/>
          </a:ln>
        </p:spPr>
      </p:sp>
      <p:sp>
        <p:nvSpPr>
          <p:cNvPr id="232" name="Google Shape;232;p175"/>
          <p:cNvSpPr txBox="1"/>
          <p:nvPr>
            <p:ph idx="6" type="body"/>
          </p:nvPr>
        </p:nvSpPr>
        <p:spPr>
          <a:xfrm>
            <a:off x="6165057" y="3960019"/>
            <a:ext cx="2646600" cy="669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33" name="Google Shape;233;p175"/>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4" name="Google Shape;234;p175"/>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175"/>
          <p:cNvSpPr txBox="1"/>
          <p:nvPr>
            <p:ph idx="7"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36" name="Google Shape;236;p175"/>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 name="Google Shape;237;p175"/>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p:cSld name="Four Text Boxes for Icons">
    <p:spTree>
      <p:nvGrpSpPr>
        <p:cNvPr id="238" name="Shape 238"/>
        <p:cNvGrpSpPr/>
        <p:nvPr/>
      </p:nvGrpSpPr>
      <p:grpSpPr>
        <a:xfrm>
          <a:off x="0" y="0"/>
          <a:ext cx="0" cy="0"/>
          <a:chOff x="0" y="0"/>
          <a:chExt cx="0" cy="0"/>
        </a:xfrm>
      </p:grpSpPr>
      <p:sp>
        <p:nvSpPr>
          <p:cNvPr id="239" name="Google Shape;239;p176"/>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0" name="Google Shape;240;p176"/>
          <p:cNvSpPr txBox="1"/>
          <p:nvPr>
            <p:ph idx="2" type="body"/>
          </p:nvPr>
        </p:nvSpPr>
        <p:spPr>
          <a:xfrm>
            <a:off x="2519728"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1" name="Google Shape;241;p176"/>
          <p:cNvSpPr txBox="1"/>
          <p:nvPr>
            <p:ph idx="3" type="body"/>
          </p:nvPr>
        </p:nvSpPr>
        <p:spPr>
          <a:xfrm>
            <a:off x="470727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2" name="Google Shape;242;p176"/>
          <p:cNvSpPr txBox="1"/>
          <p:nvPr>
            <p:ph idx="4" type="body"/>
          </p:nvPr>
        </p:nvSpPr>
        <p:spPr>
          <a:xfrm>
            <a:off x="6894816"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3" name="Google Shape;243;p176"/>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 name="Google Shape;244;p17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17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6" name="Google Shape;246;p17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for Icons - Subtitle">
  <p:cSld name="Four Text Boxes for Icons - Subtitle">
    <p:spTree>
      <p:nvGrpSpPr>
        <p:cNvPr id="247" name="Shape 247"/>
        <p:cNvGrpSpPr/>
        <p:nvPr/>
      </p:nvGrpSpPr>
      <p:grpSpPr>
        <a:xfrm>
          <a:off x="0" y="0"/>
          <a:ext cx="0" cy="0"/>
          <a:chOff x="0" y="0"/>
          <a:chExt cx="0" cy="0"/>
        </a:xfrm>
      </p:grpSpPr>
      <p:sp>
        <p:nvSpPr>
          <p:cNvPr id="248" name="Google Shape;248;p177"/>
          <p:cNvSpPr txBox="1"/>
          <p:nvPr>
            <p:ph idx="1" type="body"/>
          </p:nvPr>
        </p:nvSpPr>
        <p:spPr>
          <a:xfrm>
            <a:off x="33218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49" name="Google Shape;249;p177"/>
          <p:cNvSpPr txBox="1"/>
          <p:nvPr>
            <p:ph idx="2" type="body"/>
          </p:nvPr>
        </p:nvSpPr>
        <p:spPr>
          <a:xfrm>
            <a:off x="2518649"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0" name="Google Shape;250;p177"/>
          <p:cNvSpPr txBox="1"/>
          <p:nvPr>
            <p:ph idx="3" type="body"/>
          </p:nvPr>
        </p:nvSpPr>
        <p:spPr>
          <a:xfrm>
            <a:off x="4705112"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1" name="Google Shape;251;p177"/>
          <p:cNvSpPr txBox="1"/>
          <p:nvPr>
            <p:ph idx="4" type="body"/>
          </p:nvPr>
        </p:nvSpPr>
        <p:spPr>
          <a:xfrm>
            <a:off x="6891575" y="2571750"/>
            <a:ext cx="1920300" cy="205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900"/>
              <a:buNone/>
              <a:defRPr b="1" sz="900"/>
            </a:lvl1pPr>
            <a:lvl2pPr indent="-228600" lvl="1" marL="914400" algn="l">
              <a:lnSpc>
                <a:spcPct val="100000"/>
              </a:lnSpc>
              <a:spcBef>
                <a:spcPts val="200"/>
              </a:spcBef>
              <a:spcAft>
                <a:spcPts val="0"/>
              </a:spcAft>
              <a:buClr>
                <a:schemeClr val="dk1"/>
              </a:buClr>
              <a:buSzPts val="1200"/>
              <a:buNone/>
              <a:defRPr/>
            </a:lvl2pPr>
            <a:lvl3pPr indent="-304800" lvl="2" marL="1371600" algn="l">
              <a:lnSpc>
                <a:spcPct val="100000"/>
              </a:lnSpc>
              <a:spcBef>
                <a:spcPts val="200"/>
              </a:spcBef>
              <a:spcAft>
                <a:spcPts val="0"/>
              </a:spcAft>
              <a:buClr>
                <a:schemeClr val="dk1"/>
              </a:buClr>
              <a:buSzPts val="1200"/>
              <a:buChar char="•"/>
              <a:defRPr/>
            </a:lvl3pPr>
            <a:lvl4pPr indent="-304800" lvl="3" marL="1828800" algn="l">
              <a:lnSpc>
                <a:spcPct val="100000"/>
              </a:lnSpc>
              <a:spcBef>
                <a:spcPts val="200"/>
              </a:spcBef>
              <a:spcAft>
                <a:spcPts val="0"/>
              </a:spcAft>
              <a:buClr>
                <a:schemeClr val="dk1"/>
              </a:buClr>
              <a:buSzPts val="1200"/>
              <a:buChar char="–"/>
              <a:defRPr/>
            </a:lvl4pPr>
            <a:lvl5pPr indent="-304800" lvl="4" marL="2286000" algn="l">
              <a:lnSpc>
                <a:spcPct val="100000"/>
              </a:lnSpc>
              <a:spcBef>
                <a:spcPts val="200"/>
              </a:spcBef>
              <a:spcAft>
                <a:spcPts val="0"/>
              </a:spcAft>
              <a:buClr>
                <a:schemeClr val="dk1"/>
              </a:buClr>
              <a:buSzPts val="1200"/>
              <a:buChar char="•"/>
              <a:defRPr/>
            </a:lvl5pPr>
            <a:lvl6pPr indent="-304800" lvl="5" marL="2743200" algn="l">
              <a:lnSpc>
                <a:spcPct val="100000"/>
              </a:lnSpc>
              <a:spcBef>
                <a:spcPts val="200"/>
              </a:spcBef>
              <a:spcAft>
                <a:spcPts val="0"/>
              </a:spcAft>
              <a:buClr>
                <a:schemeClr val="dk1"/>
              </a:buClr>
              <a:buSzPts val="1200"/>
              <a:buChar char="–"/>
              <a:defRPr/>
            </a:lvl6pPr>
            <a:lvl7pPr indent="-304800" lvl="6" marL="3200400" algn="l">
              <a:lnSpc>
                <a:spcPct val="100000"/>
              </a:lnSpc>
              <a:spcBef>
                <a:spcPts val="200"/>
              </a:spcBef>
              <a:spcAft>
                <a:spcPts val="0"/>
              </a:spcAft>
              <a:buClr>
                <a:schemeClr val="dk1"/>
              </a:buClr>
              <a:buSzPts val="1200"/>
              <a:buChar char="•"/>
              <a:defRPr/>
            </a:lvl7pPr>
            <a:lvl8pPr indent="-304800" lvl="7" marL="3657600" algn="l">
              <a:lnSpc>
                <a:spcPct val="100000"/>
              </a:lnSpc>
              <a:spcBef>
                <a:spcPts val="200"/>
              </a:spcBef>
              <a:spcAft>
                <a:spcPts val="0"/>
              </a:spcAft>
              <a:buClr>
                <a:schemeClr val="dk1"/>
              </a:buClr>
              <a:buSzPts val="1200"/>
              <a:buChar char="–"/>
              <a:defRPr/>
            </a:lvl8pPr>
            <a:lvl9pPr indent="-304800" lvl="8" marL="4114800" algn="l">
              <a:lnSpc>
                <a:spcPct val="100000"/>
              </a:lnSpc>
              <a:spcBef>
                <a:spcPts val="200"/>
              </a:spcBef>
              <a:spcAft>
                <a:spcPts val="200"/>
              </a:spcAft>
              <a:buClr>
                <a:schemeClr val="dk1"/>
              </a:buClr>
              <a:buSzPts val="1200"/>
              <a:buChar char="•"/>
              <a:defRPr/>
            </a:lvl9pPr>
          </a:lstStyle>
          <a:p/>
        </p:txBody>
      </p:sp>
      <p:sp>
        <p:nvSpPr>
          <p:cNvPr id="252" name="Google Shape;252;p177"/>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3" name="Google Shape;253;p17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177"/>
          <p:cNvSpPr txBox="1"/>
          <p:nvPr>
            <p:ph idx="5"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55" name="Google Shape;255;p17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17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p:cSld name="Four Team Images">
    <p:spTree>
      <p:nvGrpSpPr>
        <p:cNvPr id="257" name="Shape 257"/>
        <p:cNvGrpSpPr/>
        <p:nvPr/>
      </p:nvGrpSpPr>
      <p:grpSpPr>
        <a:xfrm>
          <a:off x="0" y="0"/>
          <a:ext cx="0" cy="0"/>
          <a:chOff x="0" y="0"/>
          <a:chExt cx="0" cy="0"/>
        </a:xfrm>
      </p:grpSpPr>
      <p:sp>
        <p:nvSpPr>
          <p:cNvPr id="258" name="Google Shape;258;p178"/>
          <p:cNvSpPr/>
          <p:nvPr>
            <p:ph idx="2" type="pic"/>
          </p:nvPr>
        </p:nvSpPr>
        <p:spPr>
          <a:xfrm>
            <a:off x="332183" y="1577340"/>
            <a:ext cx="994500" cy="994500"/>
          </a:xfrm>
          <a:prstGeom prst="rect">
            <a:avLst/>
          </a:prstGeom>
          <a:solidFill>
            <a:srgbClr val="DEDEDE"/>
          </a:solidFill>
          <a:ln>
            <a:noFill/>
          </a:ln>
        </p:spPr>
      </p:sp>
      <p:sp>
        <p:nvSpPr>
          <p:cNvPr id="259" name="Google Shape;259;p178"/>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0" name="Google Shape;260;p178"/>
          <p:cNvSpPr/>
          <p:nvPr>
            <p:ph idx="3" type="pic"/>
          </p:nvPr>
        </p:nvSpPr>
        <p:spPr>
          <a:xfrm>
            <a:off x="2519728" y="1577340"/>
            <a:ext cx="994500" cy="994500"/>
          </a:xfrm>
          <a:prstGeom prst="rect">
            <a:avLst/>
          </a:prstGeom>
          <a:solidFill>
            <a:srgbClr val="DEDEDE"/>
          </a:solidFill>
          <a:ln>
            <a:noFill/>
          </a:ln>
        </p:spPr>
      </p:sp>
      <p:sp>
        <p:nvSpPr>
          <p:cNvPr id="261" name="Google Shape;261;p178"/>
          <p:cNvSpPr txBox="1"/>
          <p:nvPr>
            <p:ph idx="4" type="body"/>
          </p:nvPr>
        </p:nvSpPr>
        <p:spPr>
          <a:xfrm>
            <a:off x="251972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2" name="Google Shape;262;p178"/>
          <p:cNvSpPr/>
          <p:nvPr>
            <p:ph idx="5" type="pic"/>
          </p:nvPr>
        </p:nvSpPr>
        <p:spPr>
          <a:xfrm>
            <a:off x="4707272" y="1577340"/>
            <a:ext cx="994500" cy="994500"/>
          </a:xfrm>
          <a:prstGeom prst="rect">
            <a:avLst/>
          </a:prstGeom>
          <a:solidFill>
            <a:srgbClr val="DEDEDE"/>
          </a:solidFill>
          <a:ln>
            <a:noFill/>
          </a:ln>
        </p:spPr>
      </p:sp>
      <p:sp>
        <p:nvSpPr>
          <p:cNvPr id="263" name="Google Shape;263;p178"/>
          <p:cNvSpPr txBox="1"/>
          <p:nvPr>
            <p:ph idx="6" type="body"/>
          </p:nvPr>
        </p:nvSpPr>
        <p:spPr>
          <a:xfrm>
            <a:off x="470727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4" name="Google Shape;264;p178"/>
          <p:cNvSpPr/>
          <p:nvPr>
            <p:ph idx="7" type="pic"/>
          </p:nvPr>
        </p:nvSpPr>
        <p:spPr>
          <a:xfrm>
            <a:off x="6894816" y="1577340"/>
            <a:ext cx="994500" cy="994500"/>
          </a:xfrm>
          <a:prstGeom prst="rect">
            <a:avLst/>
          </a:prstGeom>
          <a:solidFill>
            <a:srgbClr val="DEDEDE"/>
          </a:solidFill>
          <a:ln>
            <a:noFill/>
          </a:ln>
        </p:spPr>
      </p:sp>
      <p:sp>
        <p:nvSpPr>
          <p:cNvPr id="265" name="Google Shape;265;p178"/>
          <p:cNvSpPr txBox="1"/>
          <p:nvPr>
            <p:ph idx="8" type="body"/>
          </p:nvPr>
        </p:nvSpPr>
        <p:spPr>
          <a:xfrm>
            <a:off x="6894816"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66" name="Google Shape;266;p178"/>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7" name="Google Shape;267;p17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17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9" name="Google Shape;269;p17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am Images - Subtitle">
  <p:cSld name="Four Team Images - Subtitle">
    <p:spTree>
      <p:nvGrpSpPr>
        <p:cNvPr id="270" name="Shape 270"/>
        <p:cNvGrpSpPr/>
        <p:nvPr/>
      </p:nvGrpSpPr>
      <p:grpSpPr>
        <a:xfrm>
          <a:off x="0" y="0"/>
          <a:ext cx="0" cy="0"/>
          <a:chOff x="0" y="0"/>
          <a:chExt cx="0" cy="0"/>
        </a:xfrm>
      </p:grpSpPr>
      <p:sp>
        <p:nvSpPr>
          <p:cNvPr id="271" name="Google Shape;271;p179"/>
          <p:cNvSpPr/>
          <p:nvPr>
            <p:ph idx="2" type="pic"/>
          </p:nvPr>
        </p:nvSpPr>
        <p:spPr>
          <a:xfrm>
            <a:off x="332184" y="1577579"/>
            <a:ext cx="994500" cy="994500"/>
          </a:xfrm>
          <a:prstGeom prst="rect">
            <a:avLst/>
          </a:prstGeom>
          <a:solidFill>
            <a:srgbClr val="DEDEDE"/>
          </a:solidFill>
          <a:ln>
            <a:noFill/>
          </a:ln>
        </p:spPr>
      </p:sp>
      <p:sp>
        <p:nvSpPr>
          <p:cNvPr id="272" name="Google Shape;272;p179"/>
          <p:cNvSpPr txBox="1"/>
          <p:nvPr>
            <p:ph idx="1" type="body"/>
          </p:nvPr>
        </p:nvSpPr>
        <p:spPr>
          <a:xfrm>
            <a:off x="332184"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3" name="Google Shape;273;p179"/>
          <p:cNvSpPr/>
          <p:nvPr>
            <p:ph idx="3" type="pic"/>
          </p:nvPr>
        </p:nvSpPr>
        <p:spPr>
          <a:xfrm>
            <a:off x="2518648" y="1577579"/>
            <a:ext cx="994500" cy="994500"/>
          </a:xfrm>
          <a:prstGeom prst="rect">
            <a:avLst/>
          </a:prstGeom>
          <a:solidFill>
            <a:srgbClr val="DEDEDE"/>
          </a:solidFill>
          <a:ln>
            <a:noFill/>
          </a:ln>
        </p:spPr>
      </p:sp>
      <p:sp>
        <p:nvSpPr>
          <p:cNvPr id="274" name="Google Shape;274;p179"/>
          <p:cNvSpPr txBox="1"/>
          <p:nvPr>
            <p:ph idx="4" type="body"/>
          </p:nvPr>
        </p:nvSpPr>
        <p:spPr>
          <a:xfrm>
            <a:off x="2518648"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5" name="Google Shape;275;p179"/>
          <p:cNvSpPr/>
          <p:nvPr>
            <p:ph idx="5" type="pic"/>
          </p:nvPr>
        </p:nvSpPr>
        <p:spPr>
          <a:xfrm>
            <a:off x="4705112" y="1577579"/>
            <a:ext cx="994500" cy="994500"/>
          </a:xfrm>
          <a:prstGeom prst="rect">
            <a:avLst/>
          </a:prstGeom>
          <a:solidFill>
            <a:srgbClr val="DEDEDE"/>
          </a:solidFill>
          <a:ln>
            <a:noFill/>
          </a:ln>
        </p:spPr>
      </p:sp>
      <p:sp>
        <p:nvSpPr>
          <p:cNvPr id="276" name="Google Shape;276;p179"/>
          <p:cNvSpPr txBox="1"/>
          <p:nvPr>
            <p:ph idx="6" type="body"/>
          </p:nvPr>
        </p:nvSpPr>
        <p:spPr>
          <a:xfrm>
            <a:off x="4705112"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7" name="Google Shape;277;p179"/>
          <p:cNvSpPr/>
          <p:nvPr>
            <p:ph idx="7" type="pic"/>
          </p:nvPr>
        </p:nvSpPr>
        <p:spPr>
          <a:xfrm>
            <a:off x="6891575" y="1577579"/>
            <a:ext cx="994500" cy="994500"/>
          </a:xfrm>
          <a:prstGeom prst="rect">
            <a:avLst/>
          </a:prstGeom>
          <a:solidFill>
            <a:srgbClr val="DEDEDE"/>
          </a:solidFill>
          <a:ln>
            <a:noFill/>
          </a:ln>
        </p:spPr>
      </p:sp>
      <p:sp>
        <p:nvSpPr>
          <p:cNvPr id="278" name="Google Shape;278;p179"/>
          <p:cNvSpPr txBox="1"/>
          <p:nvPr>
            <p:ph idx="8" type="body"/>
          </p:nvPr>
        </p:nvSpPr>
        <p:spPr>
          <a:xfrm>
            <a:off x="6891575" y="2743200"/>
            <a:ext cx="1920300" cy="1885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200"/>
              <a:buNone/>
              <a:defRPr b="1" sz="1200"/>
            </a:lvl1pPr>
            <a:lvl2pPr indent="-228600" lvl="1" marL="914400" algn="l">
              <a:lnSpc>
                <a:spcPct val="100000"/>
              </a:lnSpc>
              <a:spcBef>
                <a:spcPts val="200"/>
              </a:spcBef>
              <a:spcAft>
                <a:spcPts val="0"/>
              </a:spcAft>
              <a:buClr>
                <a:schemeClr val="dk1"/>
              </a:buClr>
              <a:buSzPts val="1200"/>
              <a:buNone/>
              <a:defRPr sz="1200"/>
            </a:lvl2pPr>
            <a:lvl3pPr indent="-304800" lvl="2" marL="1371600" algn="l">
              <a:lnSpc>
                <a:spcPct val="100000"/>
              </a:lnSpc>
              <a:spcBef>
                <a:spcPts val="200"/>
              </a:spcBef>
              <a:spcAft>
                <a:spcPts val="0"/>
              </a:spcAft>
              <a:buClr>
                <a:schemeClr val="dk1"/>
              </a:buClr>
              <a:buSzPts val="1200"/>
              <a:buChar char="•"/>
              <a:defRPr sz="1200"/>
            </a:lvl3pPr>
            <a:lvl4pPr indent="-304800" lvl="3" marL="1828800" algn="l">
              <a:lnSpc>
                <a:spcPct val="100000"/>
              </a:lnSpc>
              <a:spcBef>
                <a:spcPts val="200"/>
              </a:spcBef>
              <a:spcAft>
                <a:spcPts val="0"/>
              </a:spcAft>
              <a:buClr>
                <a:schemeClr val="dk1"/>
              </a:buClr>
              <a:buSzPts val="1200"/>
              <a:buChar char="–"/>
              <a:defRPr sz="1200"/>
            </a:lvl4pPr>
            <a:lvl5pPr indent="-304800" lvl="4" marL="2286000" algn="l">
              <a:lnSpc>
                <a:spcPct val="100000"/>
              </a:lnSpc>
              <a:spcBef>
                <a:spcPts val="200"/>
              </a:spcBef>
              <a:spcAft>
                <a:spcPts val="0"/>
              </a:spcAft>
              <a:buClr>
                <a:schemeClr val="dk1"/>
              </a:buClr>
              <a:buSzPts val="1200"/>
              <a:buChar char="•"/>
              <a:defRPr sz="1200"/>
            </a:lvl5pPr>
            <a:lvl6pPr indent="-304800" lvl="5" marL="2743200" algn="l">
              <a:lnSpc>
                <a:spcPct val="100000"/>
              </a:lnSpc>
              <a:spcBef>
                <a:spcPts val="200"/>
              </a:spcBef>
              <a:spcAft>
                <a:spcPts val="0"/>
              </a:spcAft>
              <a:buClr>
                <a:schemeClr val="dk1"/>
              </a:buClr>
              <a:buSzPts val="1200"/>
              <a:buChar char="–"/>
              <a:defRPr sz="1200"/>
            </a:lvl6pPr>
            <a:lvl7pPr indent="-304800" lvl="6" marL="3200400" algn="l">
              <a:lnSpc>
                <a:spcPct val="100000"/>
              </a:lnSpc>
              <a:spcBef>
                <a:spcPts val="200"/>
              </a:spcBef>
              <a:spcAft>
                <a:spcPts val="0"/>
              </a:spcAft>
              <a:buClr>
                <a:schemeClr val="dk1"/>
              </a:buClr>
              <a:buSzPts val="1200"/>
              <a:buChar char="•"/>
              <a:defRPr sz="1200"/>
            </a:lvl7pPr>
            <a:lvl8pPr indent="-304800" lvl="7" marL="3657600" algn="l">
              <a:lnSpc>
                <a:spcPct val="100000"/>
              </a:lnSpc>
              <a:spcBef>
                <a:spcPts val="200"/>
              </a:spcBef>
              <a:spcAft>
                <a:spcPts val="0"/>
              </a:spcAft>
              <a:buClr>
                <a:schemeClr val="dk1"/>
              </a:buClr>
              <a:buSzPts val="1200"/>
              <a:buChar char="–"/>
              <a:defRPr sz="1200"/>
            </a:lvl8pPr>
            <a:lvl9pPr indent="-304800" lvl="8" marL="4114800" algn="l">
              <a:lnSpc>
                <a:spcPct val="100000"/>
              </a:lnSpc>
              <a:spcBef>
                <a:spcPts val="200"/>
              </a:spcBef>
              <a:spcAft>
                <a:spcPts val="200"/>
              </a:spcAft>
              <a:buClr>
                <a:schemeClr val="dk1"/>
              </a:buClr>
              <a:buSzPts val="1200"/>
              <a:buChar char="•"/>
              <a:defRPr sz="1200"/>
            </a:lvl9pPr>
          </a:lstStyle>
          <a:p/>
        </p:txBody>
      </p:sp>
      <p:sp>
        <p:nvSpPr>
          <p:cNvPr id="279" name="Google Shape;279;p179"/>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0" name="Google Shape;280;p179"/>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179"/>
          <p:cNvSpPr txBox="1"/>
          <p:nvPr>
            <p:ph idx="9"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82" name="Google Shape;282;p179"/>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3" name="Google Shape;283;p179"/>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p:cSld name="One Column Chart">
    <p:spTree>
      <p:nvGrpSpPr>
        <p:cNvPr id="284" name="Shape 284"/>
        <p:cNvGrpSpPr/>
        <p:nvPr/>
      </p:nvGrpSpPr>
      <p:grpSpPr>
        <a:xfrm>
          <a:off x="0" y="0"/>
          <a:ext cx="0" cy="0"/>
          <a:chOff x="0" y="0"/>
          <a:chExt cx="0" cy="0"/>
        </a:xfrm>
      </p:grpSpPr>
      <p:sp>
        <p:nvSpPr>
          <p:cNvPr id="285" name="Google Shape;285;p180"/>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86" name="Google Shape;286;p180"/>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87" name="Google Shape;287;p180"/>
          <p:cNvSpPr txBox="1"/>
          <p:nvPr>
            <p:ph type="title"/>
          </p:nvPr>
        </p:nvSpPr>
        <p:spPr>
          <a:xfrm>
            <a:off x="332185" y="324000"/>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8" name="Google Shape;288;p18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18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18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 Subtitle">
  <p:cSld name="One Column Chart - Subtitle">
    <p:spTree>
      <p:nvGrpSpPr>
        <p:cNvPr id="291" name="Shape 291"/>
        <p:cNvGrpSpPr/>
        <p:nvPr/>
      </p:nvGrpSpPr>
      <p:grpSpPr>
        <a:xfrm>
          <a:off x="0" y="0"/>
          <a:ext cx="0" cy="0"/>
          <a:chOff x="0" y="0"/>
          <a:chExt cx="0" cy="0"/>
        </a:xfrm>
      </p:grpSpPr>
      <p:sp>
        <p:nvSpPr>
          <p:cNvPr id="292" name="Google Shape;292;p181"/>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04800" lvl="4" marL="2286000" algn="l">
              <a:lnSpc>
                <a:spcPct val="10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293" name="Google Shape;293;p181"/>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94" name="Google Shape;294;p181"/>
          <p:cNvSpPr txBox="1"/>
          <p:nvPr>
            <p:ph type="title"/>
          </p:nvPr>
        </p:nvSpPr>
        <p:spPr>
          <a:xfrm>
            <a:off x="332185" y="322886"/>
            <a:ext cx="8479500" cy="377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5" name="Google Shape;295;p181"/>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181"/>
          <p:cNvSpPr txBox="1"/>
          <p:nvPr>
            <p:ph idx="3" type="subTitle"/>
          </p:nvPr>
        </p:nvSpPr>
        <p:spPr>
          <a:xfrm>
            <a:off x="332184" y="700075"/>
            <a:ext cx="8479500" cy="6645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b="0" sz="1800">
                <a:solidFill>
                  <a:schemeClr val="dk1"/>
                </a:solidFill>
              </a:defRPr>
            </a:lvl1pPr>
            <a:lvl2pPr lvl="1" algn="l">
              <a:lnSpc>
                <a:spcPct val="85000"/>
              </a:lnSpc>
              <a:spcBef>
                <a:spcPts val="0"/>
              </a:spcBef>
              <a:spcAft>
                <a:spcPts val="0"/>
              </a:spcAft>
              <a:buClr>
                <a:schemeClr val="dk1"/>
              </a:buClr>
              <a:buSzPts val="1800"/>
              <a:buNone/>
              <a:defRPr sz="1800"/>
            </a:lvl2pPr>
            <a:lvl3pPr lvl="2" algn="l">
              <a:lnSpc>
                <a:spcPct val="85000"/>
              </a:lnSpc>
              <a:spcBef>
                <a:spcPts val="0"/>
              </a:spcBef>
              <a:spcAft>
                <a:spcPts val="0"/>
              </a:spcAft>
              <a:buClr>
                <a:schemeClr val="dk1"/>
              </a:buClr>
              <a:buSzPts val="1800"/>
              <a:buNone/>
              <a:defRPr sz="1800"/>
            </a:lvl3pPr>
            <a:lvl4pPr lvl="3" algn="l">
              <a:lnSpc>
                <a:spcPct val="85000"/>
              </a:lnSpc>
              <a:spcBef>
                <a:spcPts val="0"/>
              </a:spcBef>
              <a:spcAft>
                <a:spcPts val="0"/>
              </a:spcAft>
              <a:buClr>
                <a:schemeClr val="dk1"/>
              </a:buClr>
              <a:buSzPts val="1800"/>
              <a:buNone/>
              <a:defRPr sz="1800"/>
            </a:lvl4pPr>
            <a:lvl5pPr lvl="4" algn="l">
              <a:lnSpc>
                <a:spcPct val="85000"/>
              </a:lnSpc>
              <a:spcBef>
                <a:spcPts val="0"/>
              </a:spcBef>
              <a:spcAft>
                <a:spcPts val="0"/>
              </a:spcAft>
              <a:buClr>
                <a:schemeClr val="dk1"/>
              </a:buClr>
              <a:buSzPts val="1800"/>
              <a:buNone/>
              <a:defRPr sz="1800"/>
            </a:lvl5pPr>
            <a:lvl6pPr lvl="5" algn="l">
              <a:lnSpc>
                <a:spcPct val="85000"/>
              </a:lnSpc>
              <a:spcBef>
                <a:spcPts val="0"/>
              </a:spcBef>
              <a:spcAft>
                <a:spcPts val="0"/>
              </a:spcAft>
              <a:buClr>
                <a:schemeClr val="dk1"/>
              </a:buClr>
              <a:buSzPts val="1800"/>
              <a:buNone/>
              <a:defRPr sz="1800"/>
            </a:lvl6pPr>
            <a:lvl7pPr lvl="6" algn="l">
              <a:lnSpc>
                <a:spcPct val="85000"/>
              </a:lnSpc>
              <a:spcBef>
                <a:spcPts val="0"/>
              </a:spcBef>
              <a:spcAft>
                <a:spcPts val="0"/>
              </a:spcAft>
              <a:buClr>
                <a:schemeClr val="dk1"/>
              </a:buClr>
              <a:buSzPts val="1800"/>
              <a:buNone/>
              <a:defRPr sz="1800"/>
            </a:lvl7pPr>
            <a:lvl8pPr lvl="7" algn="l">
              <a:lnSpc>
                <a:spcPct val="85000"/>
              </a:lnSpc>
              <a:spcBef>
                <a:spcPts val="0"/>
              </a:spcBef>
              <a:spcAft>
                <a:spcPts val="0"/>
              </a:spcAft>
              <a:buClr>
                <a:schemeClr val="dk1"/>
              </a:buClr>
              <a:buSzPts val="1800"/>
              <a:buNone/>
              <a:defRPr sz="1800"/>
            </a:lvl8pPr>
            <a:lvl9pPr lvl="8" algn="l">
              <a:lnSpc>
                <a:spcPct val="85000"/>
              </a:lnSpc>
              <a:spcBef>
                <a:spcPts val="0"/>
              </a:spcBef>
              <a:spcAft>
                <a:spcPts val="0"/>
              </a:spcAft>
              <a:buClr>
                <a:schemeClr val="dk1"/>
              </a:buClr>
              <a:buSzPts val="1800"/>
              <a:buNone/>
              <a:defRPr sz="1800"/>
            </a:lvl9pPr>
          </a:lstStyle>
          <a:p/>
        </p:txBody>
      </p:sp>
      <p:sp>
        <p:nvSpPr>
          <p:cNvPr id="297" name="Google Shape;297;p181"/>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8" name="Google Shape;298;p181"/>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hart Dark">
  <p:cSld name="One Column Chart Dark">
    <p:bg>
      <p:bgPr>
        <a:solidFill>
          <a:srgbClr val="464646"/>
        </a:solidFill>
      </p:bgPr>
    </p:bg>
    <p:spTree>
      <p:nvGrpSpPr>
        <p:cNvPr id="299" name="Shape 299"/>
        <p:cNvGrpSpPr/>
        <p:nvPr/>
      </p:nvGrpSpPr>
      <p:grpSpPr>
        <a:xfrm>
          <a:off x="0" y="0"/>
          <a:ext cx="0" cy="0"/>
          <a:chOff x="0" y="0"/>
          <a:chExt cx="0" cy="0"/>
        </a:xfrm>
      </p:grpSpPr>
      <p:sp>
        <p:nvSpPr>
          <p:cNvPr id="300" name="Google Shape;300;p182"/>
          <p:cNvSpPr txBox="1"/>
          <p:nvPr>
            <p:ph idx="1" type="body"/>
          </p:nvPr>
        </p:nvSpPr>
        <p:spPr>
          <a:xfrm>
            <a:off x="332186" y="1577579"/>
            <a:ext cx="2646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301" name="Google Shape;301;p182"/>
          <p:cNvSpPr/>
          <p:nvPr>
            <p:ph idx="2" type="chart"/>
          </p:nvPr>
        </p:nvSpPr>
        <p:spPr>
          <a:xfrm>
            <a:off x="4200526" y="1071563"/>
            <a:ext cx="4611300" cy="3557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02" name="Google Shape;302;p182"/>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3" name="Google Shape;303;p182"/>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4" name="Google Shape;304;p182"/>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5" name="Google Shape;305;p182"/>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6" name="Shape 306"/>
        <p:cNvGrpSpPr/>
        <p:nvPr/>
      </p:nvGrpSpPr>
      <p:grpSpPr>
        <a:xfrm>
          <a:off x="0" y="0"/>
          <a:ext cx="0" cy="0"/>
          <a:chOff x="0" y="0"/>
          <a:chExt cx="0" cy="0"/>
        </a:xfrm>
      </p:grpSpPr>
      <p:sp>
        <p:nvSpPr>
          <p:cNvPr id="307" name="Google Shape;307;p183"/>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8" name="Google Shape;308;p183"/>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183"/>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183"/>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1" name="Shape 311"/>
        <p:cNvGrpSpPr/>
        <p:nvPr/>
      </p:nvGrpSpPr>
      <p:grpSpPr>
        <a:xfrm>
          <a:off x="0" y="0"/>
          <a:ext cx="0" cy="0"/>
          <a:chOff x="0" y="0"/>
          <a:chExt cx="0" cy="0"/>
        </a:xfrm>
      </p:grpSpPr>
      <p:sp>
        <p:nvSpPr>
          <p:cNvPr id="312" name="Google Shape;312;p184"/>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184"/>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 name="Google Shape;314;p184"/>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showMasterSp="0">
  <p:cSld name="Blank No Footer">
    <p:spTree>
      <p:nvGrpSpPr>
        <p:cNvPr id="315" name="Shape 31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Chart">
  <p:cSld name="Infographic and Chart">
    <p:spTree>
      <p:nvGrpSpPr>
        <p:cNvPr id="316" name="Shape 316"/>
        <p:cNvGrpSpPr/>
        <p:nvPr/>
      </p:nvGrpSpPr>
      <p:grpSpPr>
        <a:xfrm>
          <a:off x="0" y="0"/>
          <a:ext cx="0" cy="0"/>
          <a:chOff x="0" y="0"/>
          <a:chExt cx="0" cy="0"/>
        </a:xfrm>
      </p:grpSpPr>
      <p:sp>
        <p:nvSpPr>
          <p:cNvPr id="317" name="Google Shape;317;p186"/>
          <p:cNvSpPr/>
          <p:nvPr/>
        </p:nvSpPr>
        <p:spPr>
          <a:xfrm>
            <a:off x="0" y="1577579"/>
            <a:ext cx="2979000" cy="30516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186"/>
          <p:cNvSpPr txBox="1"/>
          <p:nvPr>
            <p:ph idx="1" type="body"/>
          </p:nvPr>
        </p:nvSpPr>
        <p:spPr>
          <a:xfrm>
            <a:off x="270277" y="1783080"/>
            <a:ext cx="2709000" cy="13029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lt1"/>
              </a:buClr>
              <a:buSzPts val="10200"/>
              <a:buNone/>
              <a:defRPr b="1" sz="10200">
                <a:solidFill>
                  <a:schemeClr val="lt1"/>
                </a:solidFill>
              </a:defRPr>
            </a:lvl1pPr>
            <a:lvl2pPr indent="-228600" lvl="1" marL="914400" algn="l">
              <a:lnSpc>
                <a:spcPct val="100000"/>
              </a:lnSpc>
              <a:spcBef>
                <a:spcPts val="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19" name="Google Shape;319;p186"/>
          <p:cNvSpPr txBox="1"/>
          <p:nvPr>
            <p:ph idx="2" type="body"/>
          </p:nvPr>
        </p:nvSpPr>
        <p:spPr>
          <a:xfrm>
            <a:off x="332186" y="2948940"/>
            <a:ext cx="2496900" cy="154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200"/>
              <a:buNone/>
              <a:defRPr b="0" sz="1200">
                <a:solidFill>
                  <a:schemeClr val="lt1"/>
                </a:solidFill>
              </a:defRPr>
            </a:lvl1pPr>
            <a:lvl2pPr indent="-304800" lvl="1" marL="914400" algn="l">
              <a:lnSpc>
                <a:spcPct val="100000"/>
              </a:lnSpc>
              <a:spcBef>
                <a:spcPts val="0"/>
              </a:spcBef>
              <a:spcAft>
                <a:spcPts val="0"/>
              </a:spcAft>
              <a:buClr>
                <a:schemeClr val="lt1"/>
              </a:buClr>
              <a:buSzPts val="1200"/>
              <a:buFont typeface="Arial"/>
              <a:buChar char="•"/>
              <a:defRPr b="0">
                <a:solidFill>
                  <a:schemeClr val="lt1"/>
                </a:solidFill>
              </a:defRPr>
            </a:lvl2pPr>
            <a:lvl3pPr indent="-304800" lvl="2" marL="1371600" algn="l">
              <a:lnSpc>
                <a:spcPct val="100000"/>
              </a:lnSpc>
              <a:spcBef>
                <a:spcPts val="0"/>
              </a:spcBef>
              <a:spcAft>
                <a:spcPts val="0"/>
              </a:spcAft>
              <a:buClr>
                <a:schemeClr val="lt1"/>
              </a:buClr>
              <a:buSzPts val="1200"/>
              <a:buFont typeface="Arial"/>
              <a:buChar char="–"/>
              <a:defRPr b="0">
                <a:solidFill>
                  <a:schemeClr val="lt1"/>
                </a:solidFill>
              </a:defRPr>
            </a:lvl3pPr>
            <a:lvl4pPr indent="-304800" lvl="3" marL="1828800" algn="l">
              <a:lnSpc>
                <a:spcPct val="100000"/>
              </a:lnSpc>
              <a:spcBef>
                <a:spcPts val="0"/>
              </a:spcBef>
              <a:spcAft>
                <a:spcPts val="0"/>
              </a:spcAft>
              <a:buClr>
                <a:schemeClr val="lt1"/>
              </a:buClr>
              <a:buSzPts val="1200"/>
              <a:buFont typeface="Arial"/>
              <a:buChar char="•"/>
              <a:defRPr b="0">
                <a:solidFill>
                  <a:schemeClr val="lt1"/>
                </a:solidFill>
              </a:defRPr>
            </a:lvl4pPr>
            <a:lvl5pPr indent="-304800" lvl="4" marL="2286000" algn="l">
              <a:lnSpc>
                <a:spcPct val="100000"/>
              </a:lnSpc>
              <a:spcBef>
                <a:spcPts val="0"/>
              </a:spcBef>
              <a:spcAft>
                <a:spcPts val="0"/>
              </a:spcAft>
              <a:buClr>
                <a:schemeClr val="lt1"/>
              </a:buClr>
              <a:buSzPts val="1200"/>
              <a:buFont typeface="Arial"/>
              <a:buChar char="–"/>
              <a:defRPr b="0">
                <a:solidFill>
                  <a:schemeClr val="lt1"/>
                </a:solidFill>
              </a:defRPr>
            </a:lvl5pPr>
            <a:lvl6pPr indent="-304800" lvl="5" marL="2743200" algn="l">
              <a:lnSpc>
                <a:spcPct val="100000"/>
              </a:lnSpc>
              <a:spcBef>
                <a:spcPts val="0"/>
              </a:spcBef>
              <a:spcAft>
                <a:spcPts val="0"/>
              </a:spcAft>
              <a:buClr>
                <a:schemeClr val="lt1"/>
              </a:buClr>
              <a:buSzPts val="1200"/>
              <a:buFont typeface="Arial"/>
              <a:buChar char="•"/>
              <a:defRPr>
                <a:solidFill>
                  <a:schemeClr val="lt1"/>
                </a:solidFill>
              </a:defRPr>
            </a:lvl6pPr>
            <a:lvl7pPr indent="-304800" lvl="6" marL="3200400" algn="l">
              <a:lnSpc>
                <a:spcPct val="100000"/>
              </a:lnSpc>
              <a:spcBef>
                <a:spcPts val="500"/>
              </a:spcBef>
              <a:spcAft>
                <a:spcPts val="0"/>
              </a:spcAft>
              <a:buClr>
                <a:schemeClr val="lt1"/>
              </a:buClr>
              <a:buSzPts val="1200"/>
              <a:buFont typeface="Arial"/>
              <a:buChar char="–"/>
              <a:defRPr>
                <a:solidFill>
                  <a:schemeClr val="lt1"/>
                </a:solidFill>
              </a:defRPr>
            </a:lvl7pPr>
            <a:lvl8pPr indent="-304800" lvl="7" marL="3657600" algn="l">
              <a:lnSpc>
                <a:spcPct val="100000"/>
              </a:lnSpc>
              <a:spcBef>
                <a:spcPts val="500"/>
              </a:spcBef>
              <a:spcAft>
                <a:spcPts val="0"/>
              </a:spcAft>
              <a:buClr>
                <a:schemeClr val="lt1"/>
              </a:buClr>
              <a:buSzPts val="1200"/>
              <a:buFont typeface="Arial"/>
              <a:buChar char="•"/>
              <a:defRPr>
                <a:solidFill>
                  <a:schemeClr val="lt1"/>
                </a:solidFill>
              </a:defRPr>
            </a:lvl8pPr>
            <a:lvl9pPr indent="-304800" lvl="8" marL="4114800" algn="l">
              <a:lnSpc>
                <a:spcPct val="100000"/>
              </a:lnSpc>
              <a:spcBef>
                <a:spcPts val="500"/>
              </a:spcBef>
              <a:spcAft>
                <a:spcPts val="500"/>
              </a:spcAft>
              <a:buClr>
                <a:schemeClr val="lt1"/>
              </a:buClr>
              <a:buSzPts val="1200"/>
              <a:buFont typeface="Arial"/>
              <a:buChar char="–"/>
              <a:defRPr>
                <a:solidFill>
                  <a:schemeClr val="lt1"/>
                </a:solidFill>
              </a:defRPr>
            </a:lvl9pPr>
          </a:lstStyle>
          <a:p/>
        </p:txBody>
      </p:sp>
      <p:sp>
        <p:nvSpPr>
          <p:cNvPr id="320" name="Google Shape;320;p186"/>
          <p:cNvSpPr/>
          <p:nvPr>
            <p:ph idx="3" type="chart"/>
          </p:nvPr>
        </p:nvSpPr>
        <p:spPr>
          <a:xfrm>
            <a:off x="3245644" y="1571625"/>
            <a:ext cx="5566200" cy="3057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21" name="Google Shape;321;p18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2" name="Google Shape;322;p18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18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4" name="Google Shape;324;p18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Infographic">
  <p:cSld name="Three Content Infographic">
    <p:spTree>
      <p:nvGrpSpPr>
        <p:cNvPr id="325" name="Shape 325"/>
        <p:cNvGrpSpPr/>
        <p:nvPr/>
      </p:nvGrpSpPr>
      <p:grpSpPr>
        <a:xfrm>
          <a:off x="0" y="0"/>
          <a:ext cx="0" cy="0"/>
          <a:chOff x="0" y="0"/>
          <a:chExt cx="0" cy="0"/>
        </a:xfrm>
      </p:grpSpPr>
      <p:sp>
        <p:nvSpPr>
          <p:cNvPr id="326" name="Google Shape;326;p187"/>
          <p:cNvSpPr txBox="1"/>
          <p:nvPr>
            <p:ph idx="1" type="body"/>
          </p:nvPr>
        </p:nvSpPr>
        <p:spPr>
          <a:xfrm>
            <a:off x="332185" y="2699657"/>
            <a:ext cx="26466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3"/>
              </a:buClr>
              <a:buSzPts val="1400"/>
              <a:buNone/>
              <a:defRPr>
                <a:solidFill>
                  <a:schemeClr val="accent3"/>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7" name="Google Shape;327;p187"/>
          <p:cNvSpPr txBox="1"/>
          <p:nvPr>
            <p:ph idx="2" type="body"/>
          </p:nvPr>
        </p:nvSpPr>
        <p:spPr>
          <a:xfrm>
            <a:off x="332185" y="1571625"/>
            <a:ext cx="26466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3"/>
              </a:buClr>
              <a:buSzPts val="6400"/>
              <a:buNone/>
              <a:defRPr b="0" sz="6400">
                <a:solidFill>
                  <a:schemeClr val="accent3"/>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8" name="Google Shape;328;p187"/>
          <p:cNvSpPr txBox="1"/>
          <p:nvPr>
            <p:ph idx="3" type="body"/>
          </p:nvPr>
        </p:nvSpPr>
        <p:spPr>
          <a:xfrm>
            <a:off x="3245643" y="1571625"/>
            <a:ext cx="26502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2"/>
              </a:buClr>
              <a:buSzPts val="6400"/>
              <a:buNone/>
              <a:defRPr b="0" sz="6400">
                <a:solidFill>
                  <a:schemeClr val="dk2"/>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29" name="Google Shape;329;p187"/>
          <p:cNvSpPr txBox="1"/>
          <p:nvPr>
            <p:ph idx="4" type="body"/>
          </p:nvPr>
        </p:nvSpPr>
        <p:spPr>
          <a:xfrm>
            <a:off x="6166928" y="1571625"/>
            <a:ext cx="2646600" cy="10002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accent1"/>
              </a:buClr>
              <a:buSzPts val="6400"/>
              <a:buNone/>
              <a:defRPr b="0" sz="6400">
                <a:solidFill>
                  <a:schemeClr val="accent1"/>
                </a:solidFill>
              </a:defRPr>
            </a:lvl1pPr>
            <a:lvl2pPr indent="-228600" lvl="1" marL="914400" algn="l">
              <a:lnSpc>
                <a:spcPct val="100000"/>
              </a:lnSpc>
              <a:spcBef>
                <a:spcPts val="900"/>
              </a:spcBef>
              <a:spcAft>
                <a:spcPts val="0"/>
              </a:spcAft>
              <a:buClr>
                <a:schemeClr val="dk1"/>
              </a:buClr>
              <a:buSzPts val="1400"/>
              <a:buNone/>
              <a:defRPr/>
            </a:lvl2pPr>
            <a:lvl3pPr indent="-317500" lvl="2" marL="1371600" algn="l">
              <a:lnSpc>
                <a:spcPct val="100000"/>
              </a:lnSpc>
              <a:spcBef>
                <a:spcPts val="500"/>
              </a:spcBef>
              <a:spcAft>
                <a:spcPts val="0"/>
              </a:spcAft>
              <a:buClr>
                <a:schemeClr val="dk1"/>
              </a:buClr>
              <a:buSzPts val="1400"/>
              <a:buChar char="•"/>
              <a:defRPr/>
            </a:lvl3pPr>
            <a:lvl4pPr indent="-317500" lvl="3" marL="1828800" algn="l">
              <a:lnSpc>
                <a:spcPct val="100000"/>
              </a:lnSpc>
              <a:spcBef>
                <a:spcPts val="500"/>
              </a:spcBef>
              <a:spcAft>
                <a:spcPts val="0"/>
              </a:spcAft>
              <a:buClr>
                <a:schemeClr val="dk1"/>
              </a:buClr>
              <a:buSzPts val="1400"/>
              <a:buChar char="–"/>
              <a:defRPr/>
            </a:lvl4pPr>
            <a:lvl5pPr indent="-317500" lvl="4" marL="2286000" algn="l">
              <a:lnSpc>
                <a:spcPct val="100000"/>
              </a:lnSpc>
              <a:spcBef>
                <a:spcPts val="500"/>
              </a:spcBef>
              <a:spcAft>
                <a:spcPts val="0"/>
              </a:spcAft>
              <a:buClr>
                <a:schemeClr val="dk1"/>
              </a:buClr>
              <a:buSzPts val="14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0" name="Google Shape;330;p187"/>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2400"/>
              <a:buFont typeface="Georgi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 name="Google Shape;331;p187"/>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187"/>
          <p:cNvSpPr txBox="1"/>
          <p:nvPr>
            <p:ph idx="5" type="body"/>
          </p:nvPr>
        </p:nvSpPr>
        <p:spPr>
          <a:xfrm>
            <a:off x="3245644" y="2699657"/>
            <a:ext cx="26502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None/>
              <a:defRPr>
                <a:solidFill>
                  <a:schemeClr val="dk2"/>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3" name="Google Shape;333;p187"/>
          <p:cNvSpPr txBox="1"/>
          <p:nvPr>
            <p:ph idx="6" type="body"/>
          </p:nvPr>
        </p:nvSpPr>
        <p:spPr>
          <a:xfrm>
            <a:off x="6166928" y="2699657"/>
            <a:ext cx="2646600" cy="193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1"/>
              </a:buClr>
              <a:buSzPts val="1400"/>
              <a:buNone/>
              <a:defRPr>
                <a:solidFill>
                  <a:schemeClr val="accent1"/>
                </a:solidFill>
              </a:defRPr>
            </a:lvl1pPr>
            <a:lvl2pPr indent="-228600" lvl="1" marL="914400" algn="l">
              <a:lnSpc>
                <a:spcPct val="100000"/>
              </a:lnSpc>
              <a:spcBef>
                <a:spcPts val="500"/>
              </a:spcBef>
              <a:spcAft>
                <a:spcPts val="0"/>
              </a:spcAft>
              <a:buClr>
                <a:schemeClr val="dk1"/>
              </a:buClr>
              <a:buSzPts val="1200"/>
              <a:buNone/>
              <a:defRPr>
                <a:solidFill>
                  <a:schemeClr val="dk1"/>
                </a:solidFill>
              </a:defRPr>
            </a:lvl2pPr>
            <a:lvl3pPr indent="-304800" lvl="2" marL="1371600" algn="l">
              <a:lnSpc>
                <a:spcPct val="100000"/>
              </a:lnSpc>
              <a:spcBef>
                <a:spcPts val="500"/>
              </a:spcBef>
              <a:spcAft>
                <a:spcPts val="0"/>
              </a:spcAft>
              <a:buClr>
                <a:schemeClr val="dk1"/>
              </a:buClr>
              <a:buSzPts val="1200"/>
              <a:buChar char="•"/>
              <a:defRPr>
                <a:solidFill>
                  <a:schemeClr val="dk1"/>
                </a:solidFill>
              </a:defRPr>
            </a:lvl3pPr>
            <a:lvl4pPr indent="-304800" lvl="3" marL="1828800" algn="l">
              <a:lnSpc>
                <a:spcPct val="100000"/>
              </a:lnSpc>
              <a:spcBef>
                <a:spcPts val="500"/>
              </a:spcBef>
              <a:spcAft>
                <a:spcPts val="0"/>
              </a:spcAft>
              <a:buClr>
                <a:schemeClr val="dk1"/>
              </a:buClr>
              <a:buSzPts val="1200"/>
              <a:buChar char="–"/>
              <a:defRPr>
                <a:solidFill>
                  <a:schemeClr val="dk1"/>
                </a:solidFill>
              </a:defRPr>
            </a:lvl4pPr>
            <a:lvl5pPr indent="-304800" lvl="4" marL="2286000" algn="l">
              <a:lnSpc>
                <a:spcPct val="100000"/>
              </a:lnSpc>
              <a:spcBef>
                <a:spcPts val="500"/>
              </a:spcBef>
              <a:spcAft>
                <a:spcPts val="0"/>
              </a:spcAft>
              <a:buClr>
                <a:schemeClr val="dk1"/>
              </a:buClr>
              <a:buSzPts val="1200"/>
              <a:buChar char="•"/>
              <a:defRPr>
                <a:solidFill>
                  <a:schemeClr val="dk1"/>
                </a:solidFill>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34" name="Google Shape;334;p187"/>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5" name="Google Shape;335;p187"/>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Dark">
  <p:cSld name="Title and Chart Dark">
    <p:bg>
      <p:bgPr>
        <a:solidFill>
          <a:srgbClr val="464646"/>
        </a:solidFill>
      </p:bgPr>
    </p:bg>
    <p:spTree>
      <p:nvGrpSpPr>
        <p:cNvPr id="336" name="Shape 336"/>
        <p:cNvGrpSpPr/>
        <p:nvPr/>
      </p:nvGrpSpPr>
      <p:grpSpPr>
        <a:xfrm>
          <a:off x="0" y="0"/>
          <a:ext cx="0" cy="0"/>
          <a:chOff x="0" y="0"/>
          <a:chExt cx="0" cy="0"/>
        </a:xfrm>
      </p:grpSpPr>
      <p:sp>
        <p:nvSpPr>
          <p:cNvPr id="337" name="Google Shape;337;p188"/>
          <p:cNvSpPr/>
          <p:nvPr>
            <p:ph idx="2" type="chart"/>
          </p:nvPr>
        </p:nvSpPr>
        <p:spPr>
          <a:xfrm>
            <a:off x="332185" y="1577579"/>
            <a:ext cx="8479500" cy="3051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3pPr>
            <a:lvl4pPr lvl="3"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lvl="4"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lvl="5"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lvl="6"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lvl="7" marR="0" rtl="0" algn="l">
              <a:lnSpc>
                <a:spcPct val="100000"/>
              </a:lnSpc>
              <a:spcBef>
                <a:spcPts val="5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lvl="8" marR="0" rtl="0" algn="l">
              <a:lnSpc>
                <a:spcPct val="100000"/>
              </a:lnSpc>
              <a:spcBef>
                <a:spcPts val="500"/>
              </a:spcBef>
              <a:spcAft>
                <a:spcPts val="5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338" name="Google Shape;338;p188"/>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9" name="Google Shape;339;p188"/>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0" name="Google Shape;340;p188"/>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1" name="Google Shape;341;p188"/>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Light" showMasterSp="0">
  <p:cSld name="Thank You Light">
    <p:bg>
      <p:bgPr>
        <a:solidFill>
          <a:schemeClr val="lt1"/>
        </a:solidFill>
      </p:bgPr>
    </p:bg>
    <p:spTree>
      <p:nvGrpSpPr>
        <p:cNvPr id="342" name="Shape 342"/>
        <p:cNvGrpSpPr/>
        <p:nvPr/>
      </p:nvGrpSpPr>
      <p:grpSpPr>
        <a:xfrm>
          <a:off x="0" y="0"/>
          <a:ext cx="0" cy="0"/>
          <a:chOff x="0" y="0"/>
          <a:chExt cx="0" cy="0"/>
        </a:xfrm>
      </p:grpSpPr>
      <p:sp>
        <p:nvSpPr>
          <p:cNvPr id="343" name="Google Shape;343;p189"/>
          <p:cNvSpPr/>
          <p:nvPr/>
        </p:nvSpPr>
        <p:spPr>
          <a:xfrm>
            <a:off x="0" y="3705640"/>
            <a:ext cx="9144000" cy="1437900"/>
          </a:xfrm>
          <a:prstGeom prst="rect">
            <a:avLst/>
          </a:prstGeom>
          <a:solidFill>
            <a:srgbClr val="D04A0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4" name="Google Shape;344;p189"/>
          <p:cNvSpPr txBox="1"/>
          <p:nvPr>
            <p:ph type="ctrTitle"/>
          </p:nvPr>
        </p:nvSpPr>
        <p:spPr>
          <a:xfrm>
            <a:off x="332186" y="321469"/>
            <a:ext cx="4105500" cy="18216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1"/>
              </a:buClr>
              <a:buSzPts val="4400"/>
              <a:buFont typeface="Georgia"/>
              <a:buNone/>
              <a:defRPr sz="44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5" name="Google Shape;345;p18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6" name="Google Shape;346;p189"/>
          <p:cNvSpPr txBox="1"/>
          <p:nvPr>
            <p:ph idx="1" type="body"/>
          </p:nvPr>
        </p:nvSpPr>
        <p:spPr>
          <a:xfrm>
            <a:off x="332184" y="3944700"/>
            <a:ext cx="8479500" cy="108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900"/>
              <a:buFont typeface="Arial"/>
              <a:buNone/>
              <a:defRPr b="0" sz="900">
                <a:solidFill>
                  <a:schemeClr val="lt1"/>
                </a:solidFill>
              </a:defRPr>
            </a:lvl1pPr>
            <a:lvl2pPr indent="-228600" lvl="1" marL="914400" algn="l">
              <a:lnSpc>
                <a:spcPct val="100000"/>
              </a:lnSpc>
              <a:spcBef>
                <a:spcPts val="0"/>
              </a:spcBef>
              <a:spcAft>
                <a:spcPts val="0"/>
              </a:spcAft>
              <a:buClr>
                <a:schemeClr val="lt1"/>
              </a:buClr>
              <a:buSzPts val="900"/>
              <a:buFont typeface="Arial"/>
              <a:buNone/>
              <a:defRPr b="0" sz="900">
                <a:solidFill>
                  <a:schemeClr val="lt1"/>
                </a:solidFill>
              </a:defRPr>
            </a:lvl2pPr>
            <a:lvl3pPr indent="-228600" lvl="2" marL="1371600" algn="l">
              <a:lnSpc>
                <a:spcPct val="100000"/>
              </a:lnSpc>
              <a:spcBef>
                <a:spcPts val="0"/>
              </a:spcBef>
              <a:spcAft>
                <a:spcPts val="0"/>
              </a:spcAft>
              <a:buClr>
                <a:schemeClr val="lt1"/>
              </a:buClr>
              <a:buSzPts val="900"/>
              <a:buFont typeface="Arial"/>
              <a:buNone/>
              <a:defRPr b="0" sz="900">
                <a:solidFill>
                  <a:schemeClr val="lt1"/>
                </a:solidFill>
              </a:defRPr>
            </a:lvl3pPr>
            <a:lvl4pPr indent="-228600" lvl="3" marL="1828800" algn="l">
              <a:lnSpc>
                <a:spcPct val="100000"/>
              </a:lnSpc>
              <a:spcBef>
                <a:spcPts val="0"/>
              </a:spcBef>
              <a:spcAft>
                <a:spcPts val="0"/>
              </a:spcAft>
              <a:buClr>
                <a:schemeClr val="lt1"/>
              </a:buClr>
              <a:buSzPts val="900"/>
              <a:buFont typeface="Arial"/>
              <a:buNone/>
              <a:defRPr b="0" sz="900">
                <a:solidFill>
                  <a:schemeClr val="lt1"/>
                </a:solidFill>
              </a:defRPr>
            </a:lvl4pPr>
            <a:lvl5pPr indent="-228600" lvl="4" marL="2286000" algn="l">
              <a:lnSpc>
                <a:spcPct val="100000"/>
              </a:lnSpc>
              <a:spcBef>
                <a:spcPts val="0"/>
              </a:spcBef>
              <a:spcAft>
                <a:spcPts val="0"/>
              </a:spcAft>
              <a:buClr>
                <a:schemeClr val="lt1"/>
              </a:buClr>
              <a:buSzPts val="900"/>
              <a:buFont typeface="Arial"/>
              <a:buNone/>
              <a:defRPr b="0" sz="900">
                <a:solidFill>
                  <a:schemeClr val="lt1"/>
                </a:solidFill>
              </a:defRPr>
            </a:lvl5pPr>
            <a:lvl6pPr indent="-228600" lvl="5" marL="2743200" algn="l">
              <a:lnSpc>
                <a:spcPct val="100000"/>
              </a:lnSpc>
              <a:spcBef>
                <a:spcPts val="0"/>
              </a:spcBef>
              <a:spcAft>
                <a:spcPts val="0"/>
              </a:spcAft>
              <a:buClr>
                <a:schemeClr val="lt1"/>
              </a:buClr>
              <a:buSzPts val="900"/>
              <a:buFont typeface="Arial"/>
              <a:buNone/>
              <a:defRPr sz="900">
                <a:solidFill>
                  <a:schemeClr val="lt1"/>
                </a:solidFill>
              </a:defRPr>
            </a:lvl6pPr>
            <a:lvl7pPr indent="-228600" lvl="6" marL="3200400" algn="l">
              <a:lnSpc>
                <a:spcPct val="100000"/>
              </a:lnSpc>
              <a:spcBef>
                <a:spcPts val="0"/>
              </a:spcBef>
              <a:spcAft>
                <a:spcPts val="0"/>
              </a:spcAft>
              <a:buClr>
                <a:schemeClr val="lt1"/>
              </a:buClr>
              <a:buSzPts val="900"/>
              <a:buFont typeface="Arial"/>
              <a:buNone/>
              <a:defRPr sz="900">
                <a:solidFill>
                  <a:schemeClr val="lt1"/>
                </a:solidFill>
              </a:defRPr>
            </a:lvl7pPr>
            <a:lvl8pPr indent="-228600" lvl="7" marL="3657600" algn="l">
              <a:lnSpc>
                <a:spcPct val="100000"/>
              </a:lnSpc>
              <a:spcBef>
                <a:spcPts val="0"/>
              </a:spcBef>
              <a:spcAft>
                <a:spcPts val="0"/>
              </a:spcAft>
              <a:buClr>
                <a:schemeClr val="lt1"/>
              </a:buClr>
              <a:buSzPts val="900"/>
              <a:buFont typeface="Arial"/>
              <a:buNone/>
              <a:defRPr sz="900">
                <a:solidFill>
                  <a:schemeClr val="lt1"/>
                </a:solidFill>
              </a:defRPr>
            </a:lvl8pPr>
            <a:lvl9pPr indent="-228600" lvl="8" marL="4114800" algn="l">
              <a:lnSpc>
                <a:spcPct val="100000"/>
              </a:lnSpc>
              <a:spcBef>
                <a:spcPts val="0"/>
              </a:spcBef>
              <a:spcAft>
                <a:spcPts val="0"/>
              </a:spcAft>
              <a:buClr>
                <a:schemeClr val="lt1"/>
              </a:buClr>
              <a:buSzPts val="900"/>
              <a:buFont typeface="Arial"/>
              <a:buNone/>
              <a:defRPr sz="900">
                <a:solidFill>
                  <a:schemeClr val="lt1"/>
                </a:solidFill>
              </a:defRPr>
            </a:lvl9pPr>
          </a:lstStyle>
          <a:p/>
        </p:txBody>
      </p:sp>
      <p:sp>
        <p:nvSpPr>
          <p:cNvPr id="347" name="Google Shape;347;p189"/>
          <p:cNvSpPr/>
          <p:nvPr/>
        </p:nvSpPr>
        <p:spPr>
          <a:xfrm>
            <a:off x="4000500" y="0"/>
            <a:ext cx="5143500" cy="5143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8" name="Google Shape;348;p189"/>
          <p:cNvSpPr txBox="1"/>
          <p:nvPr/>
        </p:nvSpPr>
        <p:spPr>
          <a:xfrm>
            <a:off x="332185" y="3300411"/>
            <a:ext cx="4105500" cy="255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pwc.com</a:t>
            </a:r>
            <a:endParaRPr b="0" i="0" sz="9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Full Content">
  <p:cSld name="1_Title and Full Content">
    <p:bg>
      <p:bgPr>
        <a:solidFill>
          <a:schemeClr val="accent6"/>
        </a:solidFill>
      </p:bgPr>
    </p:bg>
    <p:spTree>
      <p:nvGrpSpPr>
        <p:cNvPr id="349" name="Shape 349"/>
        <p:cNvGrpSpPr/>
        <p:nvPr/>
      </p:nvGrpSpPr>
      <p:grpSpPr>
        <a:xfrm>
          <a:off x="0" y="0"/>
          <a:ext cx="0" cy="0"/>
          <a:chOff x="0" y="0"/>
          <a:chExt cx="0" cy="0"/>
        </a:xfrm>
      </p:grpSpPr>
      <p:sp>
        <p:nvSpPr>
          <p:cNvPr id="350" name="Google Shape;350;p190"/>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a:solidFill>
                  <a:schemeClr val="lt1"/>
                </a:solidFill>
              </a:defRPr>
            </a:lvl1pPr>
            <a:lvl2pPr indent="-228600" lvl="1" marL="914400" algn="l">
              <a:lnSpc>
                <a:spcPct val="100000"/>
              </a:lnSpc>
              <a:spcBef>
                <a:spcPts val="900"/>
              </a:spcBef>
              <a:spcAft>
                <a:spcPts val="0"/>
              </a:spcAft>
              <a:buClr>
                <a:schemeClr val="lt1"/>
              </a:buClr>
              <a:buSzPts val="1200"/>
              <a:buNone/>
              <a:defRPr>
                <a:solidFill>
                  <a:schemeClr val="lt1"/>
                </a:solidFill>
              </a:defRPr>
            </a:lvl2pPr>
            <a:lvl3pPr indent="-304800" lvl="2" marL="1371600" algn="l">
              <a:lnSpc>
                <a:spcPct val="100000"/>
              </a:lnSpc>
              <a:spcBef>
                <a:spcPts val="500"/>
              </a:spcBef>
              <a:spcAft>
                <a:spcPts val="0"/>
              </a:spcAft>
              <a:buClr>
                <a:schemeClr val="lt1"/>
              </a:buClr>
              <a:buSzPts val="1200"/>
              <a:buChar char="•"/>
              <a:defRPr>
                <a:solidFill>
                  <a:schemeClr val="lt1"/>
                </a:solidFill>
              </a:defRPr>
            </a:lvl3pPr>
            <a:lvl4pPr indent="-304800" lvl="3" marL="1828800" algn="l">
              <a:lnSpc>
                <a:spcPct val="100000"/>
              </a:lnSpc>
              <a:spcBef>
                <a:spcPts val="500"/>
              </a:spcBef>
              <a:spcAft>
                <a:spcPts val="0"/>
              </a:spcAft>
              <a:buClr>
                <a:schemeClr val="lt1"/>
              </a:buClr>
              <a:buSzPts val="1200"/>
              <a:buChar char="–"/>
              <a:defRPr>
                <a:solidFill>
                  <a:schemeClr val="lt1"/>
                </a:solidFill>
              </a:defRPr>
            </a:lvl4pPr>
            <a:lvl5pPr indent="-304800" lvl="4" marL="2286000" algn="l">
              <a:lnSpc>
                <a:spcPct val="100000"/>
              </a:lnSpc>
              <a:spcBef>
                <a:spcPts val="500"/>
              </a:spcBef>
              <a:spcAft>
                <a:spcPts val="0"/>
              </a:spcAft>
              <a:buClr>
                <a:schemeClr val="lt1"/>
              </a:buClr>
              <a:buSzPts val="1200"/>
              <a:buChar char="•"/>
              <a:defRPr>
                <a:solidFill>
                  <a:schemeClr val="lt1"/>
                </a:solidFill>
              </a:defRPr>
            </a:lvl5pPr>
            <a:lvl6pPr indent="-304800" lvl="5" marL="2743200" algn="l">
              <a:lnSpc>
                <a:spcPct val="100000"/>
              </a:lnSpc>
              <a:spcBef>
                <a:spcPts val="500"/>
              </a:spcBef>
              <a:spcAft>
                <a:spcPts val="0"/>
              </a:spcAft>
              <a:buClr>
                <a:schemeClr val="lt1"/>
              </a:buClr>
              <a:buSzPts val="1200"/>
              <a:buChar char="–"/>
              <a:defRPr>
                <a:solidFill>
                  <a:schemeClr val="lt1"/>
                </a:solidFill>
              </a:defRPr>
            </a:lvl6pPr>
            <a:lvl7pPr indent="-304800" lvl="6" marL="3200400" algn="l">
              <a:lnSpc>
                <a:spcPct val="100000"/>
              </a:lnSpc>
              <a:spcBef>
                <a:spcPts val="500"/>
              </a:spcBef>
              <a:spcAft>
                <a:spcPts val="0"/>
              </a:spcAft>
              <a:buClr>
                <a:schemeClr val="lt1"/>
              </a:buClr>
              <a:buSzPts val="1200"/>
              <a:buChar char="•"/>
              <a:defRPr>
                <a:solidFill>
                  <a:schemeClr val="lt1"/>
                </a:solidFill>
              </a:defRPr>
            </a:lvl7pPr>
            <a:lvl8pPr indent="-304800" lvl="7" marL="3657600" algn="l">
              <a:lnSpc>
                <a:spcPct val="100000"/>
              </a:lnSpc>
              <a:spcBef>
                <a:spcPts val="500"/>
              </a:spcBef>
              <a:spcAft>
                <a:spcPts val="0"/>
              </a:spcAft>
              <a:buClr>
                <a:schemeClr val="lt1"/>
              </a:buClr>
              <a:buSzPts val="1200"/>
              <a:buChar char="–"/>
              <a:defRPr>
                <a:solidFill>
                  <a:schemeClr val="lt1"/>
                </a:solidFill>
              </a:defRPr>
            </a:lvl8pPr>
            <a:lvl9pPr indent="-304800" lvl="8" marL="4114800" algn="l">
              <a:lnSpc>
                <a:spcPct val="100000"/>
              </a:lnSpc>
              <a:spcBef>
                <a:spcPts val="500"/>
              </a:spcBef>
              <a:spcAft>
                <a:spcPts val="500"/>
              </a:spcAft>
              <a:buClr>
                <a:schemeClr val="lt1"/>
              </a:buClr>
              <a:buSzPts val="1200"/>
              <a:buChar char="•"/>
              <a:defRPr>
                <a:solidFill>
                  <a:schemeClr val="lt1"/>
                </a:solidFill>
              </a:defRPr>
            </a:lvl9pPr>
          </a:lstStyle>
          <a:p/>
        </p:txBody>
      </p:sp>
      <p:sp>
        <p:nvSpPr>
          <p:cNvPr id="351" name="Google Shape;351;p190"/>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2" name="Google Shape;352;p190"/>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2400"/>
              <a:buFont typeface="Georgia"/>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3" name="Google Shape;353;p190"/>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algn="r">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4" name="Google Shape;354;p190"/>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5" name="Google Shape;355;p190"/>
          <p:cNvSpPr txBox="1"/>
          <p:nvPr/>
        </p:nvSpPr>
        <p:spPr>
          <a:xfrm>
            <a:off x="332184" y="4869180"/>
            <a:ext cx="3981900" cy="102900"/>
          </a:xfrm>
          <a:prstGeom prst="rect">
            <a:avLst/>
          </a:prstGeom>
          <a:solidFill>
            <a:schemeClr val="accent6"/>
          </a:solid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1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p:cSld name="Subtitle and Bullet List">
    <p:spTree>
      <p:nvGrpSpPr>
        <p:cNvPr id="356" name="Shape 356"/>
        <p:cNvGrpSpPr/>
        <p:nvPr/>
      </p:nvGrpSpPr>
      <p:grpSpPr>
        <a:xfrm>
          <a:off x="0" y="0"/>
          <a:ext cx="0" cy="0"/>
          <a:chOff x="0" y="0"/>
          <a:chExt cx="0" cy="0"/>
        </a:xfrm>
      </p:grpSpPr>
      <p:sp>
        <p:nvSpPr>
          <p:cNvPr id="357" name="Google Shape;357;p191"/>
          <p:cNvSpPr txBox="1"/>
          <p:nvPr>
            <p:ph type="title"/>
          </p:nvPr>
        </p:nvSpPr>
        <p:spPr>
          <a:xfrm>
            <a:off x="0" y="0"/>
            <a:ext cx="9144000" cy="566400"/>
          </a:xfrm>
          <a:prstGeom prst="rect">
            <a:avLst/>
          </a:prstGeom>
          <a:noFill/>
          <a:ln>
            <a:noFill/>
          </a:ln>
        </p:spPr>
        <p:txBody>
          <a:bodyPr anchorCtr="0" anchor="t" bIns="0" lIns="365750" spcFirstLastPara="1" rIns="0" wrap="square" tIns="182875">
            <a:noAutofit/>
          </a:bodyPr>
          <a:lstStyle>
            <a:lvl1pPr lvl="0" algn="l">
              <a:lnSpc>
                <a:spcPct val="9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58" name="Google Shape;358;p191"/>
          <p:cNvSpPr txBox="1"/>
          <p:nvPr>
            <p:ph idx="1" type="subTitle"/>
          </p:nvPr>
        </p:nvSpPr>
        <p:spPr>
          <a:xfrm>
            <a:off x="313075" y="566525"/>
            <a:ext cx="8855100" cy="163800"/>
          </a:xfrm>
          <a:prstGeom prst="rect">
            <a:avLst/>
          </a:prstGeom>
          <a:noFill/>
          <a:ln>
            <a:noFill/>
          </a:ln>
        </p:spPr>
        <p:txBody>
          <a:bodyPr anchorCtr="0" anchor="t" bIns="91425" lIns="91425" spcFirstLastPara="1" rIns="91425" wrap="square" tIns="0">
            <a:noAutofit/>
          </a:bodyPr>
          <a:lstStyle>
            <a:lvl1pPr lvl="0"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100" u="none" cap="none" strike="noStrike">
                <a:solidFill>
                  <a:srgbClr val="818F84"/>
                </a:solidFill>
                <a:latin typeface="Arial"/>
                <a:ea typeface="Arial"/>
                <a:cs typeface="Arial"/>
                <a:sym typeface="Arial"/>
              </a:defRPr>
            </a:lvl9pPr>
          </a:lstStyle>
          <a:p/>
        </p:txBody>
      </p:sp>
      <p:sp>
        <p:nvSpPr>
          <p:cNvPr id="359" name="Google Shape;359;p191"/>
          <p:cNvSpPr txBox="1"/>
          <p:nvPr>
            <p:ph idx="12" type="sldNum"/>
          </p:nvPr>
        </p:nvSpPr>
        <p:spPr>
          <a:xfrm>
            <a:off x="8404375" y="4902250"/>
            <a:ext cx="548700" cy="23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 One">
  <p:cSld name="2_Content: One">
    <p:spTree>
      <p:nvGrpSpPr>
        <p:cNvPr id="360" name="Shape 360"/>
        <p:cNvGrpSpPr/>
        <p:nvPr/>
      </p:nvGrpSpPr>
      <p:grpSpPr>
        <a:xfrm>
          <a:off x="0" y="0"/>
          <a:ext cx="0" cy="0"/>
          <a:chOff x="0" y="0"/>
          <a:chExt cx="0" cy="0"/>
        </a:xfrm>
      </p:grpSpPr>
      <p:sp>
        <p:nvSpPr>
          <p:cNvPr id="361" name="Google Shape;361;p192"/>
          <p:cNvSpPr txBox="1"/>
          <p:nvPr>
            <p:ph type="title"/>
          </p:nvPr>
        </p:nvSpPr>
        <p:spPr>
          <a:xfrm>
            <a:off x="638500" y="578650"/>
            <a:ext cx="7973700" cy="183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1100"/>
              <a:buFont typeface="Georgia"/>
              <a:buNone/>
              <a:defRPr b="1" i="1" sz="1400" u="none" cap="none" strike="noStrike">
                <a:solidFill>
                  <a:srgbClr val="000000"/>
                </a:solidFill>
                <a:latin typeface="Georgia"/>
                <a:ea typeface="Georgia"/>
                <a:cs typeface="Georgia"/>
                <a:sym typeface="Georgia"/>
              </a:defRPr>
            </a:lvl1pPr>
            <a:lvl2pPr lvl="1"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2pPr>
            <a:lvl3pPr lvl="2"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3pPr>
            <a:lvl4pPr lvl="3"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4pPr>
            <a:lvl5pPr lvl="4"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5pPr>
            <a:lvl6pPr lvl="5"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6pPr>
            <a:lvl7pPr lvl="6"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7pPr>
            <a:lvl8pPr lvl="7"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8pPr>
            <a:lvl9pPr lvl="8" marR="0" algn="l">
              <a:lnSpc>
                <a:spcPct val="85000"/>
              </a:lnSpc>
              <a:spcBef>
                <a:spcPts val="0"/>
              </a:spcBef>
              <a:spcAft>
                <a:spcPts val="0"/>
              </a:spcAft>
              <a:buClr>
                <a:schemeClr val="dk2"/>
              </a:buClr>
              <a:buSzPts val="900"/>
              <a:buFont typeface="Arial"/>
              <a:buNone/>
              <a:defRPr b="1" i="0" sz="1200" u="none" cap="none" strike="noStrike">
                <a:solidFill>
                  <a:schemeClr val="dk2"/>
                </a:solidFill>
                <a:latin typeface="Arial"/>
                <a:ea typeface="Arial"/>
                <a:cs typeface="Arial"/>
                <a:sym typeface="Arial"/>
              </a:defRPr>
            </a:lvl9pPr>
          </a:lstStyle>
          <a:p/>
        </p:txBody>
      </p:sp>
      <p:sp>
        <p:nvSpPr>
          <p:cNvPr id="362" name="Google Shape;362;p192"/>
          <p:cNvSpPr txBox="1"/>
          <p:nvPr>
            <p:ph idx="1" type="body"/>
          </p:nvPr>
        </p:nvSpPr>
        <p:spPr>
          <a:xfrm>
            <a:off x="638400" y="1181525"/>
            <a:ext cx="7972200" cy="3600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1"/>
              </a:buClr>
              <a:buSzPts val="800"/>
              <a:buFont typeface="Georgia"/>
              <a:buNone/>
              <a:defRPr b="0" i="0" sz="1000" u="none" cap="none" strike="noStrike">
                <a:solidFill>
                  <a:schemeClr val="dk1"/>
                </a:solidFill>
                <a:latin typeface="Georgia"/>
                <a:ea typeface="Georgia"/>
                <a:cs typeface="Georgia"/>
                <a:sym typeface="Georgia"/>
              </a:defRPr>
            </a:lvl1pPr>
            <a:lvl2pPr indent="-279400" lvl="1" marL="9144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2pPr>
            <a:lvl3pPr indent="-279400" lvl="2" marL="13716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3pPr>
            <a:lvl4pPr indent="-279400" lvl="3" marL="18288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4pPr>
            <a:lvl5pPr indent="-279400" lvl="4" marL="2286000" marR="0" algn="l">
              <a:lnSpc>
                <a:spcPct val="100000"/>
              </a:lnSpc>
              <a:spcBef>
                <a:spcPts val="900"/>
              </a:spcBef>
              <a:spcAft>
                <a:spcPts val="0"/>
              </a:spcAft>
              <a:buClr>
                <a:schemeClr val="dk1"/>
              </a:buClr>
              <a:buSzPts val="800"/>
              <a:buFont typeface="Georgia"/>
              <a:buChar char="›"/>
              <a:defRPr b="0" i="0" sz="1000" u="none" cap="none" strike="noStrike">
                <a:solidFill>
                  <a:schemeClr val="dk1"/>
                </a:solidFill>
                <a:latin typeface="Georgia"/>
                <a:ea typeface="Georgia"/>
                <a:cs typeface="Georgia"/>
                <a:sym typeface="Georgia"/>
              </a:defRPr>
            </a:lvl5pPr>
            <a:lvl6pPr indent="-279400" lvl="5" marL="2743200" marR="0" algn="l">
              <a:lnSpc>
                <a:spcPct val="100000"/>
              </a:lnSpc>
              <a:spcBef>
                <a:spcPts val="900"/>
              </a:spcBef>
              <a:spcAft>
                <a:spcPts val="0"/>
              </a:spcAft>
              <a:buClr>
                <a:schemeClr val="dk1"/>
              </a:buClr>
              <a:buSzPts val="800"/>
              <a:buFont typeface="Georgia"/>
              <a:buAutoNum type="arabicPeriod"/>
              <a:defRPr b="0" i="0" sz="1000" u="none" cap="none" strike="noStrike">
                <a:solidFill>
                  <a:schemeClr val="dk1"/>
                </a:solidFill>
                <a:latin typeface="Georgia"/>
                <a:ea typeface="Georgia"/>
                <a:cs typeface="Georgia"/>
                <a:sym typeface="Georgia"/>
              </a:defRPr>
            </a:lvl6pPr>
            <a:lvl7pPr indent="-279400" lvl="6" marL="3200400" marR="0" algn="l">
              <a:lnSpc>
                <a:spcPct val="100000"/>
              </a:lnSpc>
              <a:spcBef>
                <a:spcPts val="900"/>
              </a:spcBef>
              <a:spcAft>
                <a:spcPts val="0"/>
              </a:spcAft>
              <a:buClr>
                <a:schemeClr val="dk1"/>
              </a:buClr>
              <a:buSzPts val="800"/>
              <a:buFont typeface="Georgia"/>
              <a:buAutoNum type="alphaLcPeriod"/>
              <a:defRPr b="0" i="0" sz="1000" u="none" cap="none" strike="noStrike">
                <a:solidFill>
                  <a:schemeClr val="dk1"/>
                </a:solidFill>
                <a:latin typeface="Georgia"/>
                <a:ea typeface="Georgia"/>
                <a:cs typeface="Georgia"/>
                <a:sym typeface="Georgia"/>
              </a:defRPr>
            </a:lvl7pPr>
            <a:lvl8pPr indent="-279400" lvl="7" marL="3657600" marR="0" algn="l">
              <a:lnSpc>
                <a:spcPct val="100000"/>
              </a:lnSpc>
              <a:spcBef>
                <a:spcPts val="900"/>
              </a:spcBef>
              <a:spcAft>
                <a:spcPts val="0"/>
              </a:spcAft>
              <a:buClr>
                <a:schemeClr val="dk1"/>
              </a:buClr>
              <a:buSzPts val="800"/>
              <a:buFont typeface="Georgia"/>
              <a:buAutoNum type="romanLcPeriod"/>
              <a:defRPr b="0" i="0" sz="1000" u="none" cap="none" strike="noStrike">
                <a:solidFill>
                  <a:schemeClr val="dk1"/>
                </a:solidFill>
                <a:latin typeface="Georgia"/>
                <a:ea typeface="Georgia"/>
                <a:cs typeface="Georgia"/>
                <a:sym typeface="Georgia"/>
              </a:defRPr>
            </a:lvl8pPr>
            <a:lvl9pPr indent="-228600" lvl="8" marL="4114800" marR="0" algn="l">
              <a:lnSpc>
                <a:spcPct val="100000"/>
              </a:lnSpc>
              <a:spcBef>
                <a:spcPts val="900"/>
              </a:spcBef>
              <a:spcAft>
                <a:spcPts val="900"/>
              </a:spcAft>
              <a:buClr>
                <a:schemeClr val="dk1"/>
              </a:buClr>
              <a:buSzPts val="800"/>
              <a:buFont typeface="Arial"/>
              <a:buNone/>
              <a:defRPr b="1" i="0" sz="1000" u="none" cap="none" strike="noStrike">
                <a:solidFill>
                  <a:schemeClr val="dk1"/>
                </a:solidFill>
                <a:latin typeface="Georgia"/>
                <a:ea typeface="Georgia"/>
                <a:cs typeface="Georgia"/>
                <a:sym typeface="Georgia"/>
              </a:defRPr>
            </a:lvl9pPr>
          </a:lstStyle>
          <a:p/>
        </p:txBody>
      </p:sp>
      <p:sp>
        <p:nvSpPr>
          <p:cNvPr id="363" name="Google Shape;363;p192"/>
          <p:cNvSpPr txBox="1"/>
          <p:nvPr>
            <p:ph idx="12" type="sldNum"/>
          </p:nvPr>
        </p:nvSpPr>
        <p:spPr>
          <a:xfrm>
            <a:off x="7086600" y="4857750"/>
            <a:ext cx="1527000" cy="114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2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64" name="Google Shape;364;p192"/>
          <p:cNvSpPr txBox="1"/>
          <p:nvPr>
            <p:ph idx="2" type="subTitle"/>
          </p:nvPr>
        </p:nvSpPr>
        <p:spPr>
          <a:xfrm>
            <a:off x="638400" y="852550"/>
            <a:ext cx="7966200" cy="1830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2"/>
              </a:buClr>
              <a:buSzPts val="1000"/>
              <a:buFont typeface="Arial"/>
              <a:buNone/>
              <a:defRPr b="0" i="1" sz="1200" u="none" cap="none" strike="noStrike">
                <a:solidFill>
                  <a:srgbClr val="000000"/>
                </a:solidFill>
                <a:latin typeface="Arial"/>
                <a:ea typeface="Arial"/>
                <a:cs typeface="Arial"/>
                <a:sym typeface="Arial"/>
              </a:defRPr>
            </a:lvl1pPr>
            <a:lvl2pPr lvl="1" marR="0" algn="l">
              <a:lnSpc>
                <a:spcPct val="95000"/>
              </a:lnSpc>
              <a:spcBef>
                <a:spcPts val="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2pPr>
            <a:lvl3pPr lvl="2"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3pPr>
            <a:lvl4pPr lvl="3"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4pPr>
            <a:lvl5pPr lvl="4"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5pPr>
            <a:lvl6pPr lvl="5"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6pPr>
            <a:lvl7pPr lvl="6"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7pPr>
            <a:lvl8pPr lvl="7" marR="0" algn="l">
              <a:lnSpc>
                <a:spcPct val="95000"/>
              </a:lnSpc>
              <a:spcBef>
                <a:spcPts val="900"/>
              </a:spcBef>
              <a:spcAft>
                <a:spcPts val="0"/>
              </a:spcAft>
              <a:buClr>
                <a:schemeClr val="lt2"/>
              </a:buClr>
              <a:buSzPts val="1200"/>
              <a:buFont typeface="Arial"/>
              <a:buNone/>
              <a:defRPr b="0" i="0" sz="1200" u="none" cap="none" strike="noStrike">
                <a:solidFill>
                  <a:srgbClr val="000000"/>
                </a:solidFill>
                <a:latin typeface="Arial"/>
                <a:ea typeface="Arial"/>
                <a:cs typeface="Arial"/>
                <a:sym typeface="Arial"/>
              </a:defRPr>
            </a:lvl8pPr>
            <a:lvl9pPr lvl="8" marR="0" algn="l">
              <a:lnSpc>
                <a:spcPct val="95000"/>
              </a:lnSpc>
              <a:spcBef>
                <a:spcPts val="900"/>
              </a:spcBef>
              <a:spcAft>
                <a:spcPts val="900"/>
              </a:spcAft>
              <a:buClr>
                <a:schemeClr val="lt2"/>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_2">
    <p:spTree>
      <p:nvGrpSpPr>
        <p:cNvPr id="365" name="Shape 365"/>
        <p:cNvGrpSpPr/>
        <p:nvPr/>
      </p:nvGrpSpPr>
      <p:grpSpPr>
        <a:xfrm>
          <a:off x="0" y="0"/>
          <a:ext cx="0" cy="0"/>
          <a:chOff x="0" y="0"/>
          <a:chExt cx="0" cy="0"/>
        </a:xfrm>
      </p:grpSpPr>
      <p:sp>
        <p:nvSpPr>
          <p:cNvPr id="366" name="Google Shape;366;p193"/>
          <p:cNvSpPr txBox="1"/>
          <p:nvPr>
            <p:ph type="title"/>
          </p:nvPr>
        </p:nvSpPr>
        <p:spPr>
          <a:xfrm>
            <a:off x="533404" y="424700"/>
            <a:ext cx="8077200" cy="68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2400"/>
              <a:buFont typeface="Georgia"/>
              <a:buNone/>
              <a:defRPr b="1" i="1" sz="2400" u="none" cap="none" strike="noStrike">
                <a:solidFill>
                  <a:schemeClr val="dk1"/>
                </a:solidFill>
                <a:latin typeface="Georgia"/>
                <a:ea typeface="Georgia"/>
                <a:cs typeface="Georgia"/>
                <a:sym typeface="Georgia"/>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7" name="Google Shape;367;p193"/>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372" name="Shape 372"/>
        <p:cNvGrpSpPr/>
        <p:nvPr/>
      </p:nvGrpSpPr>
      <p:grpSpPr>
        <a:xfrm>
          <a:off x="0" y="0"/>
          <a:ext cx="0" cy="0"/>
          <a:chOff x="0" y="0"/>
          <a:chExt cx="0" cy="0"/>
        </a:xfrm>
      </p:grpSpPr>
      <p:sp>
        <p:nvSpPr>
          <p:cNvPr id="373" name="Google Shape;373;p19"/>
          <p:cNvSpPr txBox="1"/>
          <p:nvPr>
            <p:ph type="title"/>
          </p:nvPr>
        </p:nvSpPr>
        <p:spPr>
          <a:xfrm>
            <a:off x="396372" y="342900"/>
            <a:ext cx="8351400" cy="307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2100"/>
              <a:buFont typeface="Georgia"/>
              <a:buNone/>
              <a:defRPr b="0" i="0" sz="21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800"/>
            </a:lvl2pPr>
            <a:lvl3pPr lvl="2" algn="l">
              <a:lnSpc>
                <a:spcPct val="100000"/>
              </a:lnSpc>
              <a:spcBef>
                <a:spcPts val="0"/>
              </a:spcBef>
              <a:spcAft>
                <a:spcPts val="0"/>
              </a:spcAft>
              <a:buSzPts val="1200"/>
              <a:buNone/>
              <a:defRPr sz="1800"/>
            </a:lvl3pPr>
            <a:lvl4pPr lvl="3" algn="l">
              <a:lnSpc>
                <a:spcPct val="100000"/>
              </a:lnSpc>
              <a:spcBef>
                <a:spcPts val="0"/>
              </a:spcBef>
              <a:spcAft>
                <a:spcPts val="0"/>
              </a:spcAft>
              <a:buSzPts val="1200"/>
              <a:buNone/>
              <a:defRPr sz="1800"/>
            </a:lvl4pPr>
            <a:lvl5pPr lvl="4" algn="l">
              <a:lnSpc>
                <a:spcPct val="100000"/>
              </a:lnSpc>
              <a:spcBef>
                <a:spcPts val="0"/>
              </a:spcBef>
              <a:spcAft>
                <a:spcPts val="0"/>
              </a:spcAft>
              <a:buSzPts val="1200"/>
              <a:buNone/>
              <a:defRPr sz="1800"/>
            </a:lvl5pPr>
            <a:lvl6pPr lvl="5" algn="l">
              <a:lnSpc>
                <a:spcPct val="100000"/>
              </a:lnSpc>
              <a:spcBef>
                <a:spcPts val="0"/>
              </a:spcBef>
              <a:spcAft>
                <a:spcPts val="0"/>
              </a:spcAft>
              <a:buSzPts val="1200"/>
              <a:buNone/>
              <a:defRPr sz="1800"/>
            </a:lvl6pPr>
            <a:lvl7pPr lvl="6" algn="l">
              <a:lnSpc>
                <a:spcPct val="100000"/>
              </a:lnSpc>
              <a:spcBef>
                <a:spcPts val="0"/>
              </a:spcBef>
              <a:spcAft>
                <a:spcPts val="0"/>
              </a:spcAft>
              <a:buSzPts val="1200"/>
              <a:buNone/>
              <a:defRPr sz="1800"/>
            </a:lvl7pPr>
            <a:lvl8pPr lvl="7" algn="l">
              <a:lnSpc>
                <a:spcPct val="100000"/>
              </a:lnSpc>
              <a:spcBef>
                <a:spcPts val="0"/>
              </a:spcBef>
              <a:spcAft>
                <a:spcPts val="0"/>
              </a:spcAft>
              <a:buSzPts val="1200"/>
              <a:buNone/>
              <a:defRPr sz="1800"/>
            </a:lvl8pPr>
            <a:lvl9pPr lvl="8" algn="l">
              <a:lnSpc>
                <a:spcPct val="100000"/>
              </a:lnSpc>
              <a:spcBef>
                <a:spcPts val="0"/>
              </a:spcBef>
              <a:spcAft>
                <a:spcPts val="0"/>
              </a:spcAft>
              <a:buSzPts val="1200"/>
              <a:buNone/>
              <a:defRPr sz="1800"/>
            </a:lvl9pPr>
          </a:lstStyle>
          <a:p/>
        </p:txBody>
      </p:sp>
      <p:sp>
        <p:nvSpPr>
          <p:cNvPr id="374" name="Google Shape;374;p19"/>
          <p:cNvSpPr txBox="1"/>
          <p:nvPr>
            <p:ph idx="12" type="sldNum"/>
          </p:nvPr>
        </p:nvSpPr>
        <p:spPr>
          <a:xfrm>
            <a:off x="8198831" y="4869186"/>
            <a:ext cx="548700" cy="1029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5" name="Shape 375"/>
        <p:cNvGrpSpPr/>
        <p:nvPr/>
      </p:nvGrpSpPr>
      <p:grpSpPr>
        <a:xfrm>
          <a:off x="0" y="0"/>
          <a:ext cx="0" cy="0"/>
          <a:chOff x="0" y="0"/>
          <a:chExt cx="0" cy="0"/>
        </a:xfrm>
      </p:grpSpPr>
      <p:sp>
        <p:nvSpPr>
          <p:cNvPr id="376" name="Google Shape;376;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8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7" name="Google Shape;377;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78" name="Google Shape;3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tyle 4 - colour" showMasterSp="0">
  <p:cSld name="Basic style 4 - colour">
    <p:bg>
      <p:bgPr>
        <a:solidFill>
          <a:schemeClr val="dk2"/>
        </a:solidFill>
      </p:bgPr>
    </p:bg>
    <p:spTree>
      <p:nvGrpSpPr>
        <p:cNvPr id="379" name="Shape 379"/>
        <p:cNvGrpSpPr/>
        <p:nvPr/>
      </p:nvGrpSpPr>
      <p:grpSpPr>
        <a:xfrm>
          <a:off x="0" y="0"/>
          <a:ext cx="0" cy="0"/>
          <a:chOff x="0" y="0"/>
          <a:chExt cx="0" cy="0"/>
        </a:xfrm>
      </p:grpSpPr>
      <p:sp>
        <p:nvSpPr>
          <p:cNvPr id="380" name="Google Shape;380;p21"/>
          <p:cNvSpPr txBox="1"/>
          <p:nvPr>
            <p:ph type="title"/>
          </p:nvPr>
        </p:nvSpPr>
        <p:spPr>
          <a:xfrm>
            <a:off x="405002" y="324001"/>
            <a:ext cx="8334000" cy="440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700"/>
              <a:buFont typeface="Georgia"/>
              <a:buNone/>
              <a:defRPr>
                <a:solidFill>
                  <a:schemeClr val="lt1"/>
                </a:solidFill>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1" name="Google Shape;381;p21"/>
          <p:cNvSpPr txBox="1"/>
          <p:nvPr>
            <p:ph idx="1" type="body"/>
          </p:nvPr>
        </p:nvSpPr>
        <p:spPr>
          <a:xfrm>
            <a:off x="405000" y="752828"/>
            <a:ext cx="8334000" cy="230700"/>
          </a:xfrm>
          <a:prstGeom prst="rect">
            <a:avLst/>
          </a:prstGeom>
          <a:noFill/>
          <a:ln>
            <a:noFill/>
          </a:ln>
        </p:spPr>
        <p:txBody>
          <a:bodyPr anchorCtr="0" anchor="t" bIns="0" lIns="0" spcFirstLastPara="1" rIns="0" wrap="square" tIns="0">
            <a:noAutofit/>
          </a:bodyPr>
          <a:lstStyle>
            <a:lvl1pPr indent="-336550" lvl="0" marL="457200" algn="l">
              <a:lnSpc>
                <a:spcPct val="100000"/>
              </a:lnSpc>
              <a:spcBef>
                <a:spcPts val="0"/>
              </a:spcBef>
              <a:spcAft>
                <a:spcPts val="0"/>
              </a:spcAft>
              <a:buClr>
                <a:schemeClr val="lt1"/>
              </a:buClr>
              <a:buSzPts val="1700"/>
              <a:buChar char="•"/>
              <a:defRPr b="0" sz="1700">
                <a:solidFill>
                  <a:schemeClr val="lt1"/>
                </a:solidFill>
              </a:defRPr>
            </a:lvl1pPr>
            <a:lvl2pPr indent="-228600" lvl="1" marL="914400" algn="l">
              <a:lnSpc>
                <a:spcPct val="100000"/>
              </a:lnSpc>
              <a:spcBef>
                <a:spcPts val="600"/>
              </a:spcBef>
              <a:spcAft>
                <a:spcPts val="0"/>
              </a:spcAft>
              <a:buClr>
                <a:schemeClr val="dk1"/>
              </a:buClr>
              <a:buSzPts val="1400"/>
              <a:buFont typeface="Arial"/>
              <a:buNone/>
              <a:defRPr sz="1400"/>
            </a:lvl2pPr>
            <a:lvl3pPr indent="-228600" lvl="2" marL="1371600" algn="l">
              <a:lnSpc>
                <a:spcPct val="100000"/>
              </a:lnSpc>
              <a:spcBef>
                <a:spcPts val="600"/>
              </a:spcBef>
              <a:spcAft>
                <a:spcPts val="0"/>
              </a:spcAft>
              <a:buClr>
                <a:schemeClr val="dk1"/>
              </a:buClr>
              <a:buSzPts val="1400"/>
              <a:buFont typeface="Arial"/>
              <a:buNone/>
              <a:defRPr sz="1400"/>
            </a:lvl3pPr>
            <a:lvl4pPr indent="-228600" lvl="3" marL="1828800" algn="l">
              <a:lnSpc>
                <a:spcPct val="100000"/>
              </a:lnSpc>
              <a:spcBef>
                <a:spcPts val="600"/>
              </a:spcBef>
              <a:spcAft>
                <a:spcPts val="0"/>
              </a:spcAft>
              <a:buClr>
                <a:schemeClr val="dk1"/>
              </a:buClr>
              <a:buSzPts val="1400"/>
              <a:buFont typeface="Arial"/>
              <a:buNone/>
              <a:defRPr sz="1400"/>
            </a:lvl4pPr>
            <a:lvl5pPr indent="-228600" lvl="4" marL="2286000" algn="l">
              <a:lnSpc>
                <a:spcPct val="100000"/>
              </a:lnSpc>
              <a:spcBef>
                <a:spcPts val="600"/>
              </a:spcBef>
              <a:spcAft>
                <a:spcPts val="0"/>
              </a:spcAft>
              <a:buClr>
                <a:schemeClr val="dk1"/>
              </a:buClr>
              <a:buSzPts val="1400"/>
              <a:buFont typeface="Arial"/>
              <a:buNone/>
              <a:defRPr sz="1400"/>
            </a:lvl5pPr>
            <a:lvl6pPr indent="-317500" lvl="5" marL="2743200" algn="l">
              <a:lnSpc>
                <a:spcPct val="100000"/>
              </a:lnSpc>
              <a:spcBef>
                <a:spcPts val="600"/>
              </a:spcBef>
              <a:spcAft>
                <a:spcPts val="0"/>
              </a:spcAft>
              <a:buClr>
                <a:schemeClr val="dk1"/>
              </a:buClr>
              <a:buSzPts val="1400"/>
              <a:buChar char="–"/>
              <a:defRPr/>
            </a:lvl6pPr>
            <a:lvl7pPr indent="-317500" lvl="6" marL="3200400" algn="l">
              <a:lnSpc>
                <a:spcPct val="100000"/>
              </a:lnSpc>
              <a:spcBef>
                <a:spcPts val="500"/>
              </a:spcBef>
              <a:spcAft>
                <a:spcPts val="0"/>
              </a:spcAft>
              <a:buClr>
                <a:schemeClr val="dk1"/>
              </a:buClr>
              <a:buSzPts val="1400"/>
              <a:buChar char="•"/>
              <a:defRPr/>
            </a:lvl7pPr>
            <a:lvl8pPr indent="-317500" lvl="7" marL="3657600" algn="l">
              <a:lnSpc>
                <a:spcPct val="100000"/>
              </a:lnSpc>
              <a:spcBef>
                <a:spcPts val="500"/>
              </a:spcBef>
              <a:spcAft>
                <a:spcPts val="0"/>
              </a:spcAft>
              <a:buClr>
                <a:schemeClr val="dk1"/>
              </a:buClr>
              <a:buSzPts val="1400"/>
              <a:buChar char="–"/>
              <a:defRPr/>
            </a:lvl8pPr>
            <a:lvl9pPr indent="-317500" lvl="8" marL="4114800" algn="l">
              <a:lnSpc>
                <a:spcPct val="100000"/>
              </a:lnSpc>
              <a:spcBef>
                <a:spcPts val="500"/>
              </a:spcBef>
              <a:spcAft>
                <a:spcPts val="500"/>
              </a:spcAft>
              <a:buClr>
                <a:schemeClr val="dk1"/>
              </a:buClr>
              <a:buSzPts val="1400"/>
              <a:buChar char="•"/>
              <a:defRPr/>
            </a:lvl9pPr>
          </a:lstStyle>
          <a:p/>
        </p:txBody>
      </p:sp>
      <p:sp>
        <p:nvSpPr>
          <p:cNvPr id="382" name="Google Shape;382;p21"/>
          <p:cNvSpPr txBox="1"/>
          <p:nvPr/>
        </p:nvSpPr>
        <p:spPr>
          <a:xfrm>
            <a:off x="404813" y="4879717"/>
            <a:ext cx="405000" cy="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 sz="600" u="none" cap="none" strike="noStrike">
                <a:solidFill>
                  <a:schemeClr val="lt1"/>
                </a:solidFill>
                <a:latin typeface="Arial"/>
                <a:ea typeface="Arial"/>
                <a:cs typeface="Arial"/>
                <a:sym typeface="Arial"/>
              </a:rPr>
              <a:t>PwC</a:t>
            </a:r>
            <a:endParaRPr b="0" i="0" sz="600" u="none" cap="none" strike="noStrike">
              <a:solidFill>
                <a:schemeClr val="lt1"/>
              </a:solidFill>
              <a:latin typeface="Arial"/>
              <a:ea typeface="Arial"/>
              <a:cs typeface="Arial"/>
              <a:sym typeface="Arial"/>
            </a:endParaRPr>
          </a:p>
        </p:txBody>
      </p:sp>
      <p:sp>
        <p:nvSpPr>
          <p:cNvPr id="383" name="Google Shape;383;p21"/>
          <p:cNvSpPr txBox="1"/>
          <p:nvPr>
            <p:ph idx="11" type="ftr"/>
          </p:nvPr>
        </p:nvSpPr>
        <p:spPr>
          <a:xfrm>
            <a:off x="2519363" y="4869180"/>
            <a:ext cx="4105200" cy="1029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rgbClr val="000000"/>
              </a:buClr>
              <a:buSzPts val="1100"/>
              <a:buFont typeface="Arial"/>
              <a:buNone/>
              <a:defRPr b="0" i="0" sz="6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84" name="Google Shape;384;p21"/>
          <p:cNvSpPr txBox="1"/>
          <p:nvPr>
            <p:ph idx="12" type="sldNum"/>
          </p:nvPr>
        </p:nvSpPr>
        <p:spPr>
          <a:xfrm>
            <a:off x="7086600" y="4857750"/>
            <a:ext cx="1527000" cy="13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5" name="Shape 385"/>
        <p:cNvGrpSpPr/>
        <p:nvPr/>
      </p:nvGrpSpPr>
      <p:grpSpPr>
        <a:xfrm>
          <a:off x="0" y="0"/>
          <a:ext cx="0" cy="0"/>
          <a:chOff x="0" y="0"/>
          <a:chExt cx="0" cy="0"/>
        </a:xfrm>
      </p:grpSpPr>
      <p:sp>
        <p:nvSpPr>
          <p:cNvPr id="386" name="Google Shape;386;p22"/>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SzPts val="2300"/>
              <a:buNone/>
              <a:defRPr/>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387" name="Google Shape;387;p22"/>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500"/>
              </a:spcBef>
              <a:spcAft>
                <a:spcPts val="0"/>
              </a:spcAft>
              <a:buSzPts val="1200"/>
              <a:buChar char="–"/>
              <a:defRPr/>
            </a:lvl2pPr>
            <a:lvl3pPr indent="-304800" lvl="2" marL="1371600" algn="l">
              <a:lnSpc>
                <a:spcPct val="100000"/>
              </a:lnSpc>
              <a:spcBef>
                <a:spcPts val="500"/>
              </a:spcBef>
              <a:spcAft>
                <a:spcPts val="0"/>
              </a:spcAft>
              <a:buSzPts val="1200"/>
              <a:buChar char="•"/>
              <a:defRPr/>
            </a:lvl3pPr>
            <a:lvl4pPr indent="-304800" lvl="3" marL="1828800" algn="l">
              <a:lnSpc>
                <a:spcPct val="100000"/>
              </a:lnSpc>
              <a:spcBef>
                <a:spcPts val="500"/>
              </a:spcBef>
              <a:spcAft>
                <a:spcPts val="0"/>
              </a:spcAft>
              <a:buSzPts val="1200"/>
              <a:buChar char="–"/>
              <a:defRPr/>
            </a:lvl4pPr>
            <a:lvl5pPr indent="-304800" lvl="4" marL="2286000" algn="l">
              <a:lnSpc>
                <a:spcPct val="100000"/>
              </a:lnSpc>
              <a:spcBef>
                <a:spcPts val="500"/>
              </a:spcBef>
              <a:spcAft>
                <a:spcPts val="0"/>
              </a:spcAft>
              <a:buSzPts val="1200"/>
              <a:buChar char="•"/>
              <a:defRPr/>
            </a:lvl5pPr>
            <a:lvl6pPr indent="-304800" lvl="5" marL="2743200" algn="l">
              <a:lnSpc>
                <a:spcPct val="100000"/>
              </a:lnSpc>
              <a:spcBef>
                <a:spcPts val="500"/>
              </a:spcBef>
              <a:spcAft>
                <a:spcPts val="0"/>
              </a:spcAft>
              <a:buSzPts val="1200"/>
              <a:buChar char="–"/>
              <a:defRPr/>
            </a:lvl6pPr>
            <a:lvl7pPr indent="-304800" lvl="6" marL="3200400" algn="l">
              <a:lnSpc>
                <a:spcPct val="100000"/>
              </a:lnSpc>
              <a:spcBef>
                <a:spcPts val="500"/>
              </a:spcBef>
              <a:spcAft>
                <a:spcPts val="0"/>
              </a:spcAft>
              <a:buSzPts val="1200"/>
              <a:buChar char="•"/>
              <a:defRPr/>
            </a:lvl7pPr>
            <a:lvl8pPr indent="-304800" lvl="7" marL="3657600" algn="l">
              <a:lnSpc>
                <a:spcPct val="100000"/>
              </a:lnSpc>
              <a:spcBef>
                <a:spcPts val="500"/>
              </a:spcBef>
              <a:spcAft>
                <a:spcPts val="0"/>
              </a:spcAft>
              <a:buSzPts val="1200"/>
              <a:buChar char="–"/>
              <a:defRPr/>
            </a:lvl8pPr>
            <a:lvl9pPr indent="-304800" lvl="8" marL="4114800" algn="l">
              <a:lnSpc>
                <a:spcPct val="100000"/>
              </a:lnSpc>
              <a:spcBef>
                <a:spcPts val="500"/>
              </a:spcBef>
              <a:spcAft>
                <a:spcPts val="500"/>
              </a:spcAft>
              <a:buSzPts val="1200"/>
              <a:buChar char="•"/>
              <a:defRPr/>
            </a:lvl9pPr>
          </a:lstStyle>
          <a:p/>
        </p:txBody>
      </p:sp>
      <p:sp>
        <p:nvSpPr>
          <p:cNvPr id="388" name="Google Shape;388;p22"/>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 Slide 1">
    <p:spTree>
      <p:nvGrpSpPr>
        <p:cNvPr id="389" name="Shape 389"/>
        <p:cNvGrpSpPr/>
        <p:nvPr/>
      </p:nvGrpSpPr>
      <p:grpSpPr>
        <a:xfrm>
          <a:off x="0" y="0"/>
          <a:ext cx="0" cy="0"/>
          <a:chOff x="0" y="0"/>
          <a:chExt cx="0" cy="0"/>
        </a:xfrm>
      </p:grpSpPr>
      <p:sp>
        <p:nvSpPr>
          <p:cNvPr id="390" name="Google Shape;390;p35"/>
          <p:cNvSpPr/>
          <p:nvPr/>
        </p:nvSpPr>
        <p:spPr>
          <a:xfrm>
            <a:off x="-1" y="0"/>
            <a:ext cx="6126300" cy="25719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1" name="Google Shape;391;p35"/>
          <p:cNvSpPr/>
          <p:nvPr/>
        </p:nvSpPr>
        <p:spPr>
          <a:xfrm>
            <a:off x="-1" y="2571750"/>
            <a:ext cx="6126300" cy="8574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2" name="Google Shape;392;p35"/>
          <p:cNvSpPr/>
          <p:nvPr/>
        </p:nvSpPr>
        <p:spPr>
          <a:xfrm>
            <a:off x="6126163" y="0"/>
            <a:ext cx="3017700" cy="2571900"/>
          </a:xfrm>
          <a:prstGeom prst="rect">
            <a:avLst/>
          </a:prstGeom>
          <a:solidFill>
            <a:srgbClr val="EB8C00"/>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3" name="Google Shape;393;p35"/>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394" name="Google Shape;394;p35"/>
          <p:cNvPicPr preferRelativeResize="0"/>
          <p:nvPr/>
        </p:nvPicPr>
        <p:blipFill rotWithShape="1">
          <a:blip r:embed="rId2">
            <a:alphaModFix/>
          </a:blip>
          <a:srcRect b="0" l="0" r="0" t="0"/>
          <a:stretch/>
        </p:blipFill>
        <p:spPr>
          <a:xfrm>
            <a:off x="201168" y="3998214"/>
            <a:ext cx="1191178" cy="983913"/>
          </a:xfrm>
          <a:prstGeom prst="rect">
            <a:avLst/>
          </a:prstGeom>
          <a:noFill/>
          <a:ln>
            <a:noFill/>
          </a:ln>
        </p:spPr>
      </p:pic>
      <p:sp>
        <p:nvSpPr>
          <p:cNvPr id="395" name="Google Shape;395;p35"/>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396" name="Google Shape;396;p3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Grey" showMasterSp="0">
  <p:cSld name="Title Slide 1 Grey">
    <p:spTree>
      <p:nvGrpSpPr>
        <p:cNvPr id="397" name="Shape 397"/>
        <p:cNvGrpSpPr/>
        <p:nvPr/>
      </p:nvGrpSpPr>
      <p:grpSpPr>
        <a:xfrm>
          <a:off x="0" y="0"/>
          <a:ext cx="0" cy="0"/>
          <a:chOff x="0" y="0"/>
          <a:chExt cx="0" cy="0"/>
        </a:xfrm>
      </p:grpSpPr>
      <p:sp>
        <p:nvSpPr>
          <p:cNvPr id="398" name="Google Shape;398;p36"/>
          <p:cNvSpPr/>
          <p:nvPr/>
        </p:nvSpPr>
        <p:spPr>
          <a:xfrm>
            <a:off x="-1" y="0"/>
            <a:ext cx="6126300" cy="2571900"/>
          </a:xfrm>
          <a:prstGeom prst="rect">
            <a:avLst/>
          </a:prstGeom>
          <a:solidFill>
            <a:srgbClr val="7D7D7D"/>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99" name="Google Shape;399;p36"/>
          <p:cNvSpPr/>
          <p:nvPr/>
        </p:nvSpPr>
        <p:spPr>
          <a:xfrm>
            <a:off x="-1" y="2571750"/>
            <a:ext cx="6126300" cy="8574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0" name="Google Shape;400;p36"/>
          <p:cNvSpPr/>
          <p:nvPr/>
        </p:nvSpPr>
        <p:spPr>
          <a:xfrm>
            <a:off x="6126163" y="0"/>
            <a:ext cx="3017700" cy="25719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1" name="Google Shape;401;p36"/>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02" name="Google Shape;402;p36"/>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03" name="Google Shape;403;p36"/>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04" name="Google Shape;404;p3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Dark Grey" showMasterSp="0">
  <p:cSld name="Title Slide 1 Dark Grey">
    <p:spTree>
      <p:nvGrpSpPr>
        <p:cNvPr id="405" name="Shape 405"/>
        <p:cNvGrpSpPr/>
        <p:nvPr/>
      </p:nvGrpSpPr>
      <p:grpSpPr>
        <a:xfrm>
          <a:off x="0" y="0"/>
          <a:ext cx="0" cy="0"/>
          <a:chOff x="0" y="0"/>
          <a:chExt cx="0" cy="0"/>
        </a:xfrm>
      </p:grpSpPr>
      <p:sp>
        <p:nvSpPr>
          <p:cNvPr id="406" name="Google Shape;406;p37"/>
          <p:cNvSpPr/>
          <p:nvPr/>
        </p:nvSpPr>
        <p:spPr>
          <a:xfrm>
            <a:off x="0" y="0"/>
            <a:ext cx="6138000" cy="25719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7" name="Google Shape;407;p37"/>
          <p:cNvSpPr/>
          <p:nvPr/>
        </p:nvSpPr>
        <p:spPr>
          <a:xfrm>
            <a:off x="-1" y="2571750"/>
            <a:ext cx="6126300" cy="857400"/>
          </a:xfrm>
          <a:prstGeom prst="rect">
            <a:avLst/>
          </a:prstGeom>
          <a:solidFill>
            <a:srgbClr val="7D7D7D"/>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accent6"/>
              </a:solidFill>
              <a:latin typeface="Arial"/>
              <a:ea typeface="Arial"/>
              <a:cs typeface="Arial"/>
              <a:sym typeface="Arial"/>
            </a:endParaRPr>
          </a:p>
        </p:txBody>
      </p:sp>
      <p:sp>
        <p:nvSpPr>
          <p:cNvPr id="408" name="Google Shape;408;p37"/>
          <p:cNvSpPr/>
          <p:nvPr/>
        </p:nvSpPr>
        <p:spPr>
          <a:xfrm>
            <a:off x="6126163" y="0"/>
            <a:ext cx="3017700" cy="25719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09" name="Google Shape;409;p37"/>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10" name="Google Shape;410;p37"/>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11" name="Google Shape;411;p37"/>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9pPr>
          </a:lstStyle>
          <a:p/>
        </p:txBody>
      </p:sp>
      <p:sp>
        <p:nvSpPr>
          <p:cNvPr id="412" name="Google Shape;412;p3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Grey" showMasterSp="0">
  <p:cSld name="Title Slide All Grey">
    <p:bg>
      <p:bgPr>
        <a:solidFill>
          <a:srgbClr val="464646"/>
        </a:solidFill>
      </p:bgPr>
    </p:bg>
    <p:spTree>
      <p:nvGrpSpPr>
        <p:cNvPr id="413" name="Shape 413"/>
        <p:cNvGrpSpPr/>
        <p:nvPr/>
      </p:nvGrpSpPr>
      <p:grpSpPr>
        <a:xfrm>
          <a:off x="0" y="0"/>
          <a:ext cx="0" cy="0"/>
          <a:chOff x="0" y="0"/>
          <a:chExt cx="0" cy="0"/>
        </a:xfrm>
      </p:grpSpPr>
      <p:sp>
        <p:nvSpPr>
          <p:cNvPr id="414" name="Google Shape;414;p38"/>
          <p:cNvSpPr txBox="1"/>
          <p:nvPr>
            <p:ph type="ctrTitle"/>
          </p:nvPr>
        </p:nvSpPr>
        <p:spPr>
          <a:xfrm>
            <a:off x="457200" y="342899"/>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15" name="Google Shape;415;p38"/>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16" name="Google Shape;416;p38"/>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17" name="Google Shape;417;p3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White" showMasterSp="0">
  <p:cSld name="Title Slide All White">
    <p:bg>
      <p:bgPr>
        <a:solidFill>
          <a:schemeClr val="lt1"/>
        </a:solidFill>
      </p:bgPr>
    </p:bg>
    <p:spTree>
      <p:nvGrpSpPr>
        <p:cNvPr id="418" name="Shape 418"/>
        <p:cNvGrpSpPr/>
        <p:nvPr/>
      </p:nvGrpSpPr>
      <p:grpSpPr>
        <a:xfrm>
          <a:off x="0" y="0"/>
          <a:ext cx="0" cy="0"/>
          <a:chOff x="0" y="0"/>
          <a:chExt cx="0" cy="0"/>
        </a:xfrm>
      </p:grpSpPr>
      <p:sp>
        <p:nvSpPr>
          <p:cNvPr id="419" name="Google Shape;419;p39"/>
          <p:cNvSpPr txBox="1"/>
          <p:nvPr>
            <p:ph type="ctrTitle"/>
          </p:nvPr>
        </p:nvSpPr>
        <p:spPr>
          <a:xfrm>
            <a:off x="457200" y="342901"/>
            <a:ext cx="53943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800"/>
              <a:buFont typeface="Georgia"/>
              <a:buNone/>
              <a:defRPr b="0" i="0" sz="38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20" name="Google Shape;420;p39"/>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21" name="Google Shape;421;p39"/>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22" name="Google Shape;422;p3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ll White 2" showMasterSp="0">
  <p:cSld name="Title Slide All White_1">
    <p:bg>
      <p:bgPr>
        <a:solidFill>
          <a:schemeClr val="lt1"/>
        </a:solidFill>
      </p:bgPr>
    </p:bg>
    <p:spTree>
      <p:nvGrpSpPr>
        <p:cNvPr id="423" name="Shape 423"/>
        <p:cNvGrpSpPr/>
        <p:nvPr/>
      </p:nvGrpSpPr>
      <p:grpSpPr>
        <a:xfrm>
          <a:off x="0" y="0"/>
          <a:ext cx="0" cy="0"/>
          <a:chOff x="0" y="0"/>
          <a:chExt cx="0" cy="0"/>
        </a:xfrm>
      </p:grpSpPr>
      <p:sp>
        <p:nvSpPr>
          <p:cNvPr id="424" name="Google Shape;424;p4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showMasterSp="0">
  <p:cSld name="Title Slide 2">
    <p:spTree>
      <p:nvGrpSpPr>
        <p:cNvPr id="425" name="Shape 425"/>
        <p:cNvGrpSpPr/>
        <p:nvPr/>
      </p:nvGrpSpPr>
      <p:grpSpPr>
        <a:xfrm>
          <a:off x="0" y="0"/>
          <a:ext cx="0" cy="0"/>
          <a:chOff x="0" y="0"/>
          <a:chExt cx="0" cy="0"/>
        </a:xfrm>
      </p:grpSpPr>
      <p:sp>
        <p:nvSpPr>
          <p:cNvPr id="426" name="Google Shape;426;p41"/>
          <p:cNvSpPr/>
          <p:nvPr/>
        </p:nvSpPr>
        <p:spPr>
          <a:xfrm>
            <a:off x="4572000" y="0"/>
            <a:ext cx="4572000" cy="34317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27" name="Google Shape;427;p41"/>
          <p:cNvSpPr/>
          <p:nvPr/>
        </p:nvSpPr>
        <p:spPr>
          <a:xfrm>
            <a:off x="0" y="0"/>
            <a:ext cx="4572000" cy="34317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28" name="Google Shape;428;p41"/>
          <p:cNvSpPr/>
          <p:nvPr/>
        </p:nvSpPr>
        <p:spPr>
          <a:xfrm>
            <a:off x="0" y="3431859"/>
            <a:ext cx="4572000" cy="17118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29" name="Google Shape;429;p41"/>
          <p:cNvSpPr txBox="1"/>
          <p:nvPr>
            <p:ph type="ctrTitle"/>
          </p:nvPr>
        </p:nvSpPr>
        <p:spPr>
          <a:xfrm>
            <a:off x="457335" y="342899"/>
            <a:ext cx="39798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pic>
        <p:nvPicPr>
          <p:cNvPr id="430" name="Google Shape;430;p41"/>
          <p:cNvPicPr preferRelativeResize="0"/>
          <p:nvPr/>
        </p:nvPicPr>
        <p:blipFill rotWithShape="1">
          <a:blip r:embed="rId2">
            <a:alphaModFix/>
          </a:blip>
          <a:srcRect b="0" l="0" r="0" t="0"/>
          <a:stretch/>
        </p:blipFill>
        <p:spPr>
          <a:xfrm>
            <a:off x="7276465" y="3998214"/>
            <a:ext cx="1191478" cy="981754"/>
          </a:xfrm>
          <a:prstGeom prst="rect">
            <a:avLst/>
          </a:prstGeom>
          <a:noFill/>
          <a:ln>
            <a:noFill/>
          </a:ln>
        </p:spPr>
      </p:pic>
      <p:sp>
        <p:nvSpPr>
          <p:cNvPr id="431" name="Google Shape;431;p41"/>
          <p:cNvSpPr txBox="1"/>
          <p:nvPr>
            <p:ph idx="1" type="subTitle"/>
          </p:nvPr>
        </p:nvSpPr>
        <p:spPr>
          <a:xfrm>
            <a:off x="457200" y="377190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32" name="Google Shape;432;p4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433" name="Shape 433"/>
        <p:cNvGrpSpPr/>
        <p:nvPr/>
      </p:nvGrpSpPr>
      <p:grpSpPr>
        <a:xfrm>
          <a:off x="0" y="0"/>
          <a:ext cx="0" cy="0"/>
          <a:chOff x="0" y="0"/>
          <a:chExt cx="0" cy="0"/>
        </a:xfrm>
      </p:grpSpPr>
      <p:sp>
        <p:nvSpPr>
          <p:cNvPr id="434" name="Google Shape;434;p42"/>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35" name="Google Shape;435;p42"/>
          <p:cNvSpPr/>
          <p:nvPr/>
        </p:nvSpPr>
        <p:spPr>
          <a:xfrm>
            <a:off x="0" y="0"/>
            <a:ext cx="4572000" cy="2571900"/>
          </a:xfrm>
          <a:prstGeom prst="rect">
            <a:avLst/>
          </a:pr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36" name="Google Shape;436;p42"/>
          <p:cNvSpPr/>
          <p:nvPr/>
        </p:nvSpPr>
        <p:spPr>
          <a:xfrm>
            <a:off x="0" y="2571750"/>
            <a:ext cx="4572000" cy="857400"/>
          </a:xfrm>
          <a:prstGeom prst="rect">
            <a:avLst/>
          </a:pr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437" name="Google Shape;437;p42"/>
          <p:cNvSpPr txBox="1"/>
          <p:nvPr>
            <p:ph type="ctrTitle"/>
          </p:nvPr>
        </p:nvSpPr>
        <p:spPr>
          <a:xfrm>
            <a:off x="457200" y="342899"/>
            <a:ext cx="3980100" cy="18858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38" name="Google Shape;438;p42"/>
          <p:cNvSpPr txBox="1"/>
          <p:nvPr>
            <p:ph idx="1" type="subTitle"/>
          </p:nvPr>
        </p:nvSpPr>
        <p:spPr>
          <a:xfrm>
            <a:off x="457200" y="281178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39" name="Google Shape;439;p42"/>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40" name="Google Shape;440;p4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showMasterSp="0">
  <p:cSld name="Title Slide Lines">
    <p:bg>
      <p:bgPr>
        <a:solidFill>
          <a:srgbClr val="DEDEDE"/>
        </a:solidFill>
      </p:bgPr>
    </p:bg>
    <p:spTree>
      <p:nvGrpSpPr>
        <p:cNvPr id="441" name="Shape 441"/>
        <p:cNvGrpSpPr/>
        <p:nvPr/>
      </p:nvGrpSpPr>
      <p:grpSpPr>
        <a:xfrm>
          <a:off x="0" y="0"/>
          <a:ext cx="0" cy="0"/>
          <a:chOff x="0" y="0"/>
          <a:chExt cx="0" cy="0"/>
        </a:xfrm>
      </p:grpSpPr>
      <p:grpSp>
        <p:nvGrpSpPr>
          <p:cNvPr id="442" name="Google Shape;442;p43"/>
          <p:cNvGrpSpPr/>
          <p:nvPr/>
        </p:nvGrpSpPr>
        <p:grpSpPr>
          <a:xfrm>
            <a:off x="0" y="1429"/>
            <a:ext cx="9144000" cy="5143494"/>
            <a:chOff x="0" y="0"/>
            <a:chExt cx="9144000" cy="6857992"/>
          </a:xfrm>
        </p:grpSpPr>
        <p:grpSp>
          <p:nvGrpSpPr>
            <p:cNvPr id="443" name="Google Shape;443;p43"/>
            <p:cNvGrpSpPr/>
            <p:nvPr/>
          </p:nvGrpSpPr>
          <p:grpSpPr>
            <a:xfrm>
              <a:off x="0" y="0"/>
              <a:ext cx="9144000" cy="6857992"/>
              <a:chOff x="0" y="0"/>
              <a:chExt cx="9144000" cy="6857992"/>
            </a:xfrm>
          </p:grpSpPr>
          <p:sp>
            <p:nvSpPr>
              <p:cNvPr id="444" name="Google Shape;444;p43"/>
              <p:cNvSpPr/>
              <p:nvPr/>
            </p:nvSpPr>
            <p:spPr>
              <a:xfrm>
                <a:off x="1" y="3615583"/>
                <a:ext cx="6781802" cy="780006"/>
              </a:xfrm>
              <a:custGeom>
                <a:rect b="b" l="l" r="r" t="t"/>
                <a:pathLst>
                  <a:path extrusionOk="0" h="1632" w="7908">
                    <a:moveTo>
                      <a:pt x="0" y="0"/>
                    </a:moveTo>
                    <a:lnTo>
                      <a:pt x="0" y="0"/>
                    </a:lnTo>
                    <a:lnTo>
                      <a:pt x="7908" y="0"/>
                    </a:lnTo>
                    <a:lnTo>
                      <a:pt x="7908" y="1632"/>
                    </a:lnTo>
                    <a:lnTo>
                      <a:pt x="0" y="1632"/>
                    </a:lnTo>
                    <a:lnTo>
                      <a:pt x="0" y="0"/>
                    </a:lnTo>
                    <a:close/>
                  </a:path>
                </a:pathLst>
              </a:custGeom>
              <a:solidFill>
                <a:srgbClr val="D04A02"/>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445" name="Google Shape;445;p43"/>
              <p:cNvSpPr/>
              <p:nvPr/>
            </p:nvSpPr>
            <p:spPr>
              <a:xfrm>
                <a:off x="0" y="0"/>
                <a:ext cx="9144000" cy="6857992"/>
              </a:xfrm>
              <a:custGeom>
                <a:rect b="b" l="l" r="r" t="t"/>
                <a:pathLst>
                  <a:path extrusionOk="0" h="14399" w="19200">
                    <a:moveTo>
                      <a:pt x="14239" y="0"/>
                    </a:moveTo>
                    <a:lnTo>
                      <a:pt x="14239" y="0"/>
                    </a:lnTo>
                    <a:lnTo>
                      <a:pt x="14239" y="6948"/>
                    </a:lnTo>
                    <a:lnTo>
                      <a:pt x="0" y="6948"/>
                    </a:lnTo>
                    <a:lnTo>
                      <a:pt x="0" y="7591"/>
                    </a:lnTo>
                    <a:lnTo>
                      <a:pt x="14239" y="7591"/>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7591"/>
                    </a:lnTo>
                    <a:lnTo>
                      <a:pt x="19200" y="7591"/>
                    </a:lnTo>
                    <a:lnTo>
                      <a:pt x="19200" y="6948"/>
                    </a:lnTo>
                    <a:lnTo>
                      <a:pt x="14881" y="6948"/>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pSp>
        <p:pic>
          <p:nvPicPr>
            <p:cNvPr id="446" name="Google Shape;446;p43"/>
            <p:cNvPicPr preferRelativeResize="0"/>
            <p:nvPr/>
          </p:nvPicPr>
          <p:blipFill rotWithShape="1">
            <a:blip r:embed="rId2">
              <a:alphaModFix/>
            </a:blip>
            <a:srcRect b="0" l="0" r="0" t="0"/>
            <a:stretch/>
          </p:blipFill>
          <p:spPr>
            <a:xfrm>
              <a:off x="201168" y="5330952"/>
              <a:ext cx="1636775" cy="1351183"/>
            </a:xfrm>
            <a:prstGeom prst="rect">
              <a:avLst/>
            </a:prstGeom>
            <a:noFill/>
            <a:ln>
              <a:noFill/>
            </a:ln>
          </p:spPr>
        </p:pic>
      </p:grpSp>
      <p:sp>
        <p:nvSpPr>
          <p:cNvPr id="447" name="Google Shape;447;p43"/>
          <p:cNvSpPr txBox="1"/>
          <p:nvPr>
            <p:ph type="ctrTitle"/>
          </p:nvPr>
        </p:nvSpPr>
        <p:spPr>
          <a:xfrm>
            <a:off x="457200" y="342900"/>
            <a:ext cx="5394300" cy="12345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48" name="Google Shape;448;p43"/>
          <p:cNvSpPr txBox="1"/>
          <p:nvPr>
            <p:ph idx="1" type="subTitle"/>
          </p:nvPr>
        </p:nvSpPr>
        <p:spPr>
          <a:xfrm>
            <a:off x="457200" y="2783125"/>
            <a:ext cx="3980100" cy="44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49" name="Google Shape;449;p4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2" showMasterSp="0">
  <p:cSld name="Title Slide Lines 2">
    <p:bg>
      <p:bgPr>
        <a:solidFill>
          <a:srgbClr val="DEDEDE"/>
        </a:solidFill>
      </p:bgPr>
    </p:bg>
    <p:spTree>
      <p:nvGrpSpPr>
        <p:cNvPr id="450" name="Shape 450"/>
        <p:cNvGrpSpPr/>
        <p:nvPr/>
      </p:nvGrpSpPr>
      <p:grpSpPr>
        <a:xfrm>
          <a:off x="0" y="0"/>
          <a:ext cx="0" cy="0"/>
          <a:chOff x="0" y="0"/>
          <a:chExt cx="0" cy="0"/>
        </a:xfrm>
      </p:grpSpPr>
      <p:grpSp>
        <p:nvGrpSpPr>
          <p:cNvPr id="451" name="Google Shape;451;p44"/>
          <p:cNvGrpSpPr/>
          <p:nvPr/>
        </p:nvGrpSpPr>
        <p:grpSpPr>
          <a:xfrm>
            <a:off x="0" y="0"/>
            <a:ext cx="9144000" cy="5143494"/>
            <a:chOff x="0" y="0"/>
            <a:chExt cx="9144000" cy="6857992"/>
          </a:xfrm>
        </p:grpSpPr>
        <p:pic>
          <p:nvPicPr>
            <p:cNvPr id="452" name="Google Shape;452;p44"/>
            <p:cNvPicPr preferRelativeResize="0"/>
            <p:nvPr/>
          </p:nvPicPr>
          <p:blipFill rotWithShape="1">
            <a:blip r:embed="rId2">
              <a:alphaModFix/>
            </a:blip>
            <a:srcRect b="0" l="0" r="0" t="0"/>
            <a:stretch/>
          </p:blipFill>
          <p:spPr>
            <a:xfrm>
              <a:off x="201168" y="5330952"/>
              <a:ext cx="1636775" cy="1351186"/>
            </a:xfrm>
            <a:prstGeom prst="rect">
              <a:avLst/>
            </a:prstGeom>
            <a:noFill/>
            <a:ln>
              <a:noFill/>
            </a:ln>
          </p:spPr>
        </p:pic>
        <p:sp>
          <p:nvSpPr>
            <p:cNvPr id="453" name="Google Shape;453;p44"/>
            <p:cNvSpPr/>
            <p:nvPr/>
          </p:nvSpPr>
          <p:spPr>
            <a:xfrm>
              <a:off x="0" y="0"/>
              <a:ext cx="9144000" cy="6857992"/>
            </a:xfrm>
            <a:custGeom>
              <a:rect b="b" l="l" r="r" t="t"/>
              <a:pathLst>
                <a:path extrusionOk="0" h="14399" w="19200">
                  <a:moveTo>
                    <a:pt x="14239" y="0"/>
                  </a:moveTo>
                  <a:lnTo>
                    <a:pt x="14239" y="0"/>
                  </a:lnTo>
                  <a:lnTo>
                    <a:pt x="14239" y="6948"/>
                  </a:lnTo>
                  <a:lnTo>
                    <a:pt x="0" y="6948"/>
                  </a:lnTo>
                  <a:lnTo>
                    <a:pt x="0" y="7591"/>
                  </a:lnTo>
                  <a:lnTo>
                    <a:pt x="14239" y="7591"/>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7591"/>
                  </a:lnTo>
                  <a:lnTo>
                    <a:pt x="19200" y="7591"/>
                  </a:lnTo>
                  <a:lnTo>
                    <a:pt x="19200" y="6948"/>
                  </a:lnTo>
                  <a:lnTo>
                    <a:pt x="14881" y="6948"/>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pSp>
      <p:sp>
        <p:nvSpPr>
          <p:cNvPr id="454" name="Google Shape;454;p44"/>
          <p:cNvSpPr txBox="1"/>
          <p:nvPr>
            <p:ph type="ctrTitle"/>
          </p:nvPr>
        </p:nvSpPr>
        <p:spPr>
          <a:xfrm>
            <a:off x="457200" y="342900"/>
            <a:ext cx="5394300" cy="12345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000"/>
              <a:buFont typeface="Georgia"/>
              <a:buNone/>
              <a:defRPr b="0" i="0" sz="30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55" name="Google Shape;455;p44"/>
          <p:cNvSpPr txBox="1"/>
          <p:nvPr>
            <p:ph idx="1" type="subTitle"/>
          </p:nvPr>
        </p:nvSpPr>
        <p:spPr>
          <a:xfrm>
            <a:off x="457200" y="2784348"/>
            <a:ext cx="3980100" cy="4458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56" name="Google Shape;456;p4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3" showMasterSp="0">
  <p:cSld name="Title Slide Lines 3">
    <p:bg>
      <p:bgPr>
        <a:solidFill>
          <a:srgbClr val="D04A02"/>
        </a:solidFill>
      </p:bgPr>
    </p:bg>
    <p:spTree>
      <p:nvGrpSpPr>
        <p:cNvPr id="457" name="Shape 457"/>
        <p:cNvGrpSpPr/>
        <p:nvPr/>
      </p:nvGrpSpPr>
      <p:grpSpPr>
        <a:xfrm>
          <a:off x="0" y="0"/>
          <a:ext cx="0" cy="0"/>
          <a:chOff x="0" y="0"/>
          <a:chExt cx="0" cy="0"/>
        </a:xfrm>
      </p:grpSpPr>
      <p:sp>
        <p:nvSpPr>
          <p:cNvPr id="458" name="Google Shape;458;p45"/>
          <p:cNvSpPr/>
          <p:nvPr/>
        </p:nvSpPr>
        <p:spPr>
          <a:xfrm>
            <a:off x="7086600" y="1"/>
            <a:ext cx="20574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59" name="Google Shape;459;p45"/>
          <p:cNvSpPr/>
          <p:nvPr/>
        </p:nvSpPr>
        <p:spPr>
          <a:xfrm>
            <a:off x="-6350" y="0"/>
            <a:ext cx="9150384" cy="5146923"/>
          </a:xfrm>
          <a:custGeom>
            <a:rect b="b" l="l" r="r" t="t"/>
            <a:pathLst>
              <a:path extrusionOk="0" h="14399" w="19200">
                <a:moveTo>
                  <a:pt x="14239" y="0"/>
                </a:moveTo>
                <a:lnTo>
                  <a:pt x="14239" y="0"/>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2789"/>
                </a:lnTo>
                <a:lnTo>
                  <a:pt x="19200" y="2789"/>
                </a:lnTo>
                <a:lnTo>
                  <a:pt x="19200" y="2147"/>
                </a:lnTo>
                <a:lnTo>
                  <a:pt x="14881" y="2147"/>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460" name="Google Shape;460;p45"/>
          <p:cNvSpPr txBox="1"/>
          <p:nvPr>
            <p:ph type="ctrTitle"/>
          </p:nvPr>
        </p:nvSpPr>
        <p:spPr>
          <a:xfrm>
            <a:off x="457200" y="342901"/>
            <a:ext cx="5394300" cy="2057400"/>
          </a:xfrm>
          <a:prstGeom prst="rect">
            <a:avLst/>
          </a:prstGeom>
          <a:noFill/>
          <a:ln>
            <a:noFill/>
          </a:ln>
        </p:spPr>
        <p:txBody>
          <a:bodyPr anchorCtr="0" anchor="b" bIns="0" lIns="0" spcFirstLastPara="1" rIns="0" wrap="square" tIns="0">
            <a:noAutofit/>
          </a:bodyPr>
          <a:lstStyle>
            <a:lvl1pPr lvl="0" marR="0" algn="l">
              <a:lnSpc>
                <a:spcPct val="86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61" name="Google Shape;461;p45"/>
          <p:cNvSpPr txBox="1"/>
          <p:nvPr>
            <p:ph idx="1" type="subTitle"/>
          </p:nvPr>
        </p:nvSpPr>
        <p:spPr>
          <a:xfrm>
            <a:off x="457200" y="257175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62" name="Google Shape;462;p45"/>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63" name="Google Shape;463;p4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nes 3 Grey" showMasterSp="0">
  <p:cSld name="Title Slide Lines 3 Grey">
    <p:bg>
      <p:bgPr>
        <a:solidFill>
          <a:srgbClr val="464646"/>
        </a:solidFill>
      </p:bgPr>
    </p:bg>
    <p:spTree>
      <p:nvGrpSpPr>
        <p:cNvPr id="464" name="Shape 464"/>
        <p:cNvGrpSpPr/>
        <p:nvPr/>
      </p:nvGrpSpPr>
      <p:grpSpPr>
        <a:xfrm>
          <a:off x="0" y="0"/>
          <a:ext cx="0" cy="0"/>
          <a:chOff x="0" y="0"/>
          <a:chExt cx="0" cy="0"/>
        </a:xfrm>
      </p:grpSpPr>
      <p:sp>
        <p:nvSpPr>
          <p:cNvPr id="465" name="Google Shape;465;p46"/>
          <p:cNvSpPr/>
          <p:nvPr/>
        </p:nvSpPr>
        <p:spPr>
          <a:xfrm>
            <a:off x="7086600" y="0"/>
            <a:ext cx="20574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66" name="Google Shape;466;p46"/>
          <p:cNvSpPr txBox="1"/>
          <p:nvPr>
            <p:ph type="ctrTitle"/>
          </p:nvPr>
        </p:nvSpPr>
        <p:spPr>
          <a:xfrm>
            <a:off x="457200" y="342901"/>
            <a:ext cx="5394300" cy="20574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800"/>
              <a:buFont typeface="Georgia"/>
              <a:buNone/>
              <a:defRPr b="0" i="0" sz="38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67" name="Google Shape;467;p46"/>
          <p:cNvSpPr txBox="1"/>
          <p:nvPr>
            <p:ph idx="1" type="subTitle"/>
          </p:nvPr>
        </p:nvSpPr>
        <p:spPr>
          <a:xfrm>
            <a:off x="457200" y="2571750"/>
            <a:ext cx="3980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468" name="Google Shape;468;p46"/>
          <p:cNvSpPr/>
          <p:nvPr/>
        </p:nvSpPr>
        <p:spPr>
          <a:xfrm>
            <a:off x="-6350" y="0"/>
            <a:ext cx="9150336" cy="5146923"/>
          </a:xfrm>
          <a:custGeom>
            <a:rect b="b" l="l" r="r" t="t"/>
            <a:pathLst>
              <a:path extrusionOk="0" h="14399" w="19200">
                <a:moveTo>
                  <a:pt x="14239" y="0"/>
                </a:moveTo>
                <a:lnTo>
                  <a:pt x="14239" y="0"/>
                </a:lnTo>
                <a:lnTo>
                  <a:pt x="14239" y="9227"/>
                </a:lnTo>
                <a:lnTo>
                  <a:pt x="0" y="9227"/>
                </a:lnTo>
                <a:lnTo>
                  <a:pt x="0" y="9869"/>
                </a:lnTo>
                <a:lnTo>
                  <a:pt x="14239" y="9869"/>
                </a:lnTo>
                <a:lnTo>
                  <a:pt x="14239" y="14399"/>
                </a:lnTo>
                <a:lnTo>
                  <a:pt x="14881" y="14399"/>
                </a:lnTo>
                <a:lnTo>
                  <a:pt x="14881" y="9869"/>
                </a:lnTo>
                <a:lnTo>
                  <a:pt x="19200" y="9869"/>
                </a:lnTo>
                <a:lnTo>
                  <a:pt x="19200" y="9227"/>
                </a:lnTo>
                <a:lnTo>
                  <a:pt x="14881" y="9227"/>
                </a:lnTo>
                <a:lnTo>
                  <a:pt x="14881" y="2789"/>
                </a:lnTo>
                <a:lnTo>
                  <a:pt x="19200" y="2789"/>
                </a:lnTo>
                <a:lnTo>
                  <a:pt x="19200" y="2147"/>
                </a:lnTo>
                <a:lnTo>
                  <a:pt x="14881" y="2147"/>
                </a:lnTo>
                <a:lnTo>
                  <a:pt x="14881" y="0"/>
                </a:lnTo>
                <a:lnTo>
                  <a:pt x="14239" y="0"/>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469" name="Google Shape;469;p46"/>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70" name="Google Shape;470;p4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Orange" showMasterSp="0">
  <p:cSld name="Title Slide Logo Shape Orange">
    <p:spTree>
      <p:nvGrpSpPr>
        <p:cNvPr id="471" name="Shape 471"/>
        <p:cNvGrpSpPr/>
        <p:nvPr/>
      </p:nvGrpSpPr>
      <p:grpSpPr>
        <a:xfrm>
          <a:off x="0" y="0"/>
          <a:ext cx="0" cy="0"/>
          <a:chOff x="0" y="0"/>
          <a:chExt cx="0" cy="0"/>
        </a:xfrm>
      </p:grpSpPr>
      <p:sp>
        <p:nvSpPr>
          <p:cNvPr id="472" name="Google Shape;472;p47"/>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D04A02"/>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73" name="Google Shape;473;p47"/>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74" name="Google Shape;474;p47"/>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75" name="Google Shape;475;p47"/>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76" name="Google Shape;476;p4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1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1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Red" showMasterSp="0">
  <p:cSld name="Title Slide Logo Shape Red">
    <p:spTree>
      <p:nvGrpSpPr>
        <p:cNvPr id="477" name="Shape 477"/>
        <p:cNvGrpSpPr/>
        <p:nvPr/>
      </p:nvGrpSpPr>
      <p:grpSpPr>
        <a:xfrm>
          <a:off x="0" y="0"/>
          <a:ext cx="0" cy="0"/>
          <a:chOff x="0" y="0"/>
          <a:chExt cx="0" cy="0"/>
        </a:xfrm>
      </p:grpSpPr>
      <p:sp>
        <p:nvSpPr>
          <p:cNvPr id="478" name="Google Shape;478;p48"/>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E0301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79" name="Google Shape;479;p48"/>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80" name="Google Shape;480;p48"/>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81" name="Google Shape;481;p48"/>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82" name="Google Shape;482;p4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ogo Shape Grey" showMasterSp="0">
  <p:cSld name="Title Slide Logo Shape Grey">
    <p:spTree>
      <p:nvGrpSpPr>
        <p:cNvPr id="483" name="Shape 483"/>
        <p:cNvGrpSpPr/>
        <p:nvPr/>
      </p:nvGrpSpPr>
      <p:grpSpPr>
        <a:xfrm>
          <a:off x="0" y="0"/>
          <a:ext cx="0" cy="0"/>
          <a:chOff x="0" y="0"/>
          <a:chExt cx="0" cy="0"/>
        </a:xfrm>
      </p:grpSpPr>
      <p:sp>
        <p:nvSpPr>
          <p:cNvPr id="484" name="Google Shape;484;p49"/>
          <p:cNvSpPr/>
          <p:nvPr/>
        </p:nvSpPr>
        <p:spPr>
          <a:xfrm>
            <a:off x="0" y="1"/>
            <a:ext cx="6126163" cy="5143500"/>
          </a:xfrm>
          <a:custGeom>
            <a:rect b="b" l="l" r="r" t="t"/>
            <a:pathLst>
              <a:path extrusionOk="0" h="6858000" w="6126163">
                <a:moveTo>
                  <a:pt x="0" y="0"/>
                </a:moveTo>
                <a:lnTo>
                  <a:pt x="2381250" y="0"/>
                </a:lnTo>
                <a:lnTo>
                  <a:pt x="2381250" y="765175"/>
                </a:lnTo>
                <a:lnTo>
                  <a:pt x="3149601" y="765175"/>
                </a:lnTo>
                <a:lnTo>
                  <a:pt x="3149601" y="1957388"/>
                </a:lnTo>
                <a:lnTo>
                  <a:pt x="5132388" y="1957388"/>
                </a:lnTo>
                <a:lnTo>
                  <a:pt x="5132388" y="4899025"/>
                </a:lnTo>
                <a:lnTo>
                  <a:pt x="6126163" y="4899025"/>
                </a:lnTo>
                <a:lnTo>
                  <a:pt x="6126163" y="6858000"/>
                </a:lnTo>
                <a:lnTo>
                  <a:pt x="5132388" y="6858000"/>
                </a:lnTo>
                <a:lnTo>
                  <a:pt x="3149601" y="6858000"/>
                </a:lnTo>
                <a:lnTo>
                  <a:pt x="2381250" y="6858000"/>
                </a:lnTo>
                <a:lnTo>
                  <a:pt x="917576" y="6858000"/>
                </a:lnTo>
                <a:lnTo>
                  <a:pt x="0" y="6858000"/>
                </a:lnTo>
                <a:close/>
              </a:path>
            </a:pathLst>
          </a:custGeom>
          <a:solidFill>
            <a:srgbClr val="464646"/>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485" name="Google Shape;485;p49"/>
          <p:cNvSpPr txBox="1"/>
          <p:nvPr>
            <p:ph type="ctrTitle"/>
          </p:nvPr>
        </p:nvSpPr>
        <p:spPr>
          <a:xfrm>
            <a:off x="457199" y="1577579"/>
            <a:ext cx="4526100" cy="13713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lt1"/>
              </a:buClr>
              <a:buSzPts val="3000"/>
              <a:buFont typeface="Georgia"/>
              <a:buNone/>
              <a:defRPr b="0" i="0" sz="3000" u="none" cap="none" strike="noStrike">
                <a:solidFill>
                  <a:schemeClr val="lt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86" name="Google Shape;486;p49"/>
          <p:cNvSpPr txBox="1"/>
          <p:nvPr>
            <p:ph idx="1" type="subTitle"/>
          </p:nvPr>
        </p:nvSpPr>
        <p:spPr>
          <a:xfrm>
            <a:off x="457200" y="3120390"/>
            <a:ext cx="45261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pic>
        <p:nvPicPr>
          <p:cNvPr id="487" name="Google Shape;487;p49"/>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88" name="Google Shape;488;p4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plit" showMasterSp="0">
  <p:cSld name="Title Slide Split">
    <p:spTree>
      <p:nvGrpSpPr>
        <p:cNvPr id="489" name="Shape 489"/>
        <p:cNvGrpSpPr/>
        <p:nvPr/>
      </p:nvGrpSpPr>
      <p:grpSpPr>
        <a:xfrm>
          <a:off x="0" y="0"/>
          <a:ext cx="0" cy="0"/>
          <a:chOff x="0" y="0"/>
          <a:chExt cx="0" cy="0"/>
        </a:xfrm>
      </p:grpSpPr>
      <p:sp>
        <p:nvSpPr>
          <p:cNvPr id="490" name="Google Shape;490;p50"/>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491" name="Google Shape;491;p50"/>
          <p:cNvSpPr txBox="1"/>
          <p:nvPr>
            <p:ph type="ctrTitle"/>
          </p:nvPr>
        </p:nvSpPr>
        <p:spPr>
          <a:xfrm>
            <a:off x="457199" y="342900"/>
            <a:ext cx="3979800" cy="2229000"/>
          </a:xfrm>
          <a:prstGeom prst="rect">
            <a:avLst/>
          </a:prstGeom>
          <a:noFill/>
          <a:ln>
            <a:noFill/>
          </a:ln>
        </p:spPr>
        <p:txBody>
          <a:bodyPr anchorCtr="0" anchor="b" bIns="0" lIns="0" spcFirstLastPara="1" rIns="0" wrap="square" tIns="0">
            <a:noAutofit/>
          </a:bodyPr>
          <a:lstStyle>
            <a:lvl1pPr lvl="0" marR="0" algn="l">
              <a:lnSpc>
                <a:spcPct val="85000"/>
              </a:lnSpc>
              <a:spcBef>
                <a:spcPts val="0"/>
              </a:spcBef>
              <a:spcAft>
                <a:spcPts val="0"/>
              </a:spcAft>
              <a:buClr>
                <a:schemeClr val="dk1"/>
              </a:buClr>
              <a:buSzPts val="3000"/>
              <a:buFont typeface="Georgia"/>
              <a:buNone/>
              <a:defRPr b="0" i="0" sz="30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492" name="Google Shape;492;p50"/>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93" name="Google Shape;493;p50"/>
          <p:cNvSpPr/>
          <p:nvPr/>
        </p:nvSpPr>
        <p:spPr>
          <a:xfrm>
            <a:off x="4000500" y="0"/>
            <a:ext cx="5143200" cy="5143500"/>
          </a:xfrm>
          <a:prstGeom prst="rect">
            <a:avLst/>
          </a:prstGeom>
          <a:no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494" name="Google Shape;494;p50"/>
          <p:cNvPicPr preferRelativeResize="0"/>
          <p:nvPr/>
        </p:nvPicPr>
        <p:blipFill rotWithShape="1">
          <a:blip r:embed="rId2">
            <a:alphaModFix/>
          </a:blip>
          <a:srcRect b="0" l="0" r="0" t="0"/>
          <a:stretch/>
        </p:blipFill>
        <p:spPr>
          <a:xfrm>
            <a:off x="201168" y="3998214"/>
            <a:ext cx="1191478" cy="983583"/>
          </a:xfrm>
          <a:prstGeom prst="rect">
            <a:avLst/>
          </a:prstGeom>
          <a:noFill/>
          <a:ln>
            <a:noFill/>
          </a:ln>
        </p:spPr>
      </p:pic>
      <p:sp>
        <p:nvSpPr>
          <p:cNvPr id="495" name="Google Shape;495;p50"/>
          <p:cNvSpPr txBox="1"/>
          <p:nvPr>
            <p:ph idx="1" type="subTitle"/>
          </p:nvPr>
        </p:nvSpPr>
        <p:spPr>
          <a:xfrm>
            <a:off x="457199" y="2811780"/>
            <a:ext cx="3979800" cy="44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496" name="Google Shape;496;p5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97" name="Shape 497"/>
        <p:cNvGrpSpPr/>
        <p:nvPr/>
      </p:nvGrpSpPr>
      <p:grpSpPr>
        <a:xfrm>
          <a:off x="0" y="0"/>
          <a:ext cx="0" cy="0"/>
          <a:chOff x="0" y="0"/>
          <a:chExt cx="0" cy="0"/>
        </a:xfrm>
      </p:grpSpPr>
      <p:sp>
        <p:nvSpPr>
          <p:cNvPr id="498" name="Google Shape;498;p5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5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showMasterSp="0">
  <p:cSld name="Section Header Orange">
    <p:bg>
      <p:bgPr>
        <a:solidFill>
          <a:srgbClr val="D04A02"/>
        </a:solidFill>
      </p:bgPr>
    </p:bg>
    <p:spTree>
      <p:nvGrpSpPr>
        <p:cNvPr id="500" name="Shape 500"/>
        <p:cNvGrpSpPr/>
        <p:nvPr/>
      </p:nvGrpSpPr>
      <p:grpSpPr>
        <a:xfrm>
          <a:off x="0" y="0"/>
          <a:ext cx="0" cy="0"/>
          <a:chOff x="0" y="0"/>
          <a:chExt cx="0" cy="0"/>
        </a:xfrm>
      </p:grpSpPr>
      <p:sp>
        <p:nvSpPr>
          <p:cNvPr id="501" name="Google Shape;501;p52"/>
          <p:cNvSpPr txBox="1"/>
          <p:nvPr>
            <p:ph type="title"/>
          </p:nvPr>
        </p:nvSpPr>
        <p:spPr>
          <a:xfrm>
            <a:off x="3886200" y="1582103"/>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02" name="Google Shape;502;p52"/>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03" name="Google Shape;503;p5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showMasterSp="0">
  <p:cSld name="Section Header Red">
    <p:bg>
      <p:bgPr>
        <a:solidFill>
          <a:srgbClr val="E0301E"/>
        </a:solidFill>
      </p:bgPr>
    </p:bg>
    <p:spTree>
      <p:nvGrpSpPr>
        <p:cNvPr id="504" name="Shape 504"/>
        <p:cNvGrpSpPr/>
        <p:nvPr/>
      </p:nvGrpSpPr>
      <p:grpSpPr>
        <a:xfrm>
          <a:off x="0" y="0"/>
          <a:ext cx="0" cy="0"/>
          <a:chOff x="0" y="0"/>
          <a:chExt cx="0" cy="0"/>
        </a:xfrm>
      </p:grpSpPr>
      <p:sp>
        <p:nvSpPr>
          <p:cNvPr id="505" name="Google Shape;505;p53"/>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06" name="Google Shape;506;p53"/>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07" name="Google Shape;507;p5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y" showMasterSp="0">
  <p:cSld name="Section Header Grey">
    <p:bg>
      <p:bgPr>
        <a:solidFill>
          <a:srgbClr val="464646"/>
        </a:solidFill>
      </p:bgPr>
    </p:bg>
    <p:spTree>
      <p:nvGrpSpPr>
        <p:cNvPr id="508" name="Shape 508"/>
        <p:cNvGrpSpPr/>
        <p:nvPr/>
      </p:nvGrpSpPr>
      <p:grpSpPr>
        <a:xfrm>
          <a:off x="0" y="0"/>
          <a:ext cx="0" cy="0"/>
          <a:chOff x="0" y="0"/>
          <a:chExt cx="0" cy="0"/>
        </a:xfrm>
      </p:grpSpPr>
      <p:sp>
        <p:nvSpPr>
          <p:cNvPr id="509" name="Google Shape;509;p54"/>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0" name="Google Shape;510;p54"/>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511" name="Google Shape;511;p5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range Manual" showMasterSp="0">
  <p:cSld name="Section Header Orange Manual">
    <p:bg>
      <p:bgPr>
        <a:solidFill>
          <a:srgbClr val="D04A02"/>
        </a:solidFill>
      </p:bgPr>
    </p:bg>
    <p:spTree>
      <p:nvGrpSpPr>
        <p:cNvPr id="512" name="Shape 512"/>
        <p:cNvGrpSpPr/>
        <p:nvPr/>
      </p:nvGrpSpPr>
      <p:grpSpPr>
        <a:xfrm>
          <a:off x="0" y="0"/>
          <a:ext cx="0" cy="0"/>
          <a:chOff x="0" y="0"/>
          <a:chExt cx="0" cy="0"/>
        </a:xfrm>
      </p:grpSpPr>
      <p:sp>
        <p:nvSpPr>
          <p:cNvPr id="513" name="Google Shape;513;p55"/>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4" name="Google Shape;514;p5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Manual" showMasterSp="0">
  <p:cSld name="Section Header Red Manual">
    <p:bg>
      <p:bgPr>
        <a:solidFill>
          <a:srgbClr val="E0301E"/>
        </a:solidFill>
      </p:bgPr>
    </p:bg>
    <p:spTree>
      <p:nvGrpSpPr>
        <p:cNvPr id="515" name="Shape 515"/>
        <p:cNvGrpSpPr/>
        <p:nvPr/>
      </p:nvGrpSpPr>
      <p:grpSpPr>
        <a:xfrm>
          <a:off x="0" y="0"/>
          <a:ext cx="0" cy="0"/>
          <a:chOff x="0" y="0"/>
          <a:chExt cx="0" cy="0"/>
        </a:xfrm>
      </p:grpSpPr>
      <p:sp>
        <p:nvSpPr>
          <p:cNvPr id="516" name="Google Shape;516;p56"/>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17" name="Google Shape;517;p5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y Manual" showMasterSp="0">
  <p:cSld name="Section Header Grey Manual">
    <p:bg>
      <p:bgPr>
        <a:solidFill>
          <a:srgbClr val="464646"/>
        </a:solidFill>
      </p:bgPr>
    </p:bg>
    <p:spTree>
      <p:nvGrpSpPr>
        <p:cNvPr id="518" name="Shape 518"/>
        <p:cNvGrpSpPr/>
        <p:nvPr/>
      </p:nvGrpSpPr>
      <p:grpSpPr>
        <a:xfrm>
          <a:off x="0" y="0"/>
          <a:ext cx="0" cy="0"/>
          <a:chOff x="0" y="0"/>
          <a:chExt cx="0" cy="0"/>
        </a:xfrm>
      </p:grpSpPr>
      <p:sp>
        <p:nvSpPr>
          <p:cNvPr id="519" name="Google Shape;519;p57"/>
          <p:cNvSpPr txBox="1"/>
          <p:nvPr>
            <p:ph type="title"/>
          </p:nvPr>
        </p:nvSpPr>
        <p:spPr>
          <a:xfrm>
            <a:off x="457200" y="342900"/>
            <a:ext cx="1097100" cy="12345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lt1"/>
              </a:buClr>
              <a:buSzPts val="9600"/>
              <a:buFont typeface="Arial"/>
              <a:buNone/>
              <a:defRPr b="0" i="0" sz="96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20" name="Google Shape;520;p5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Full" showMasterSp="0">
  <p:cSld name="Quote 1 Image Full">
    <p:bg>
      <p:bgPr>
        <a:solidFill>
          <a:srgbClr val="DEDEDE"/>
        </a:solidFill>
      </p:bgPr>
    </p:bg>
    <p:spTree>
      <p:nvGrpSpPr>
        <p:cNvPr id="521" name="Shape 521"/>
        <p:cNvGrpSpPr/>
        <p:nvPr/>
      </p:nvGrpSpPr>
      <p:grpSpPr>
        <a:xfrm>
          <a:off x="0" y="0"/>
          <a:ext cx="0" cy="0"/>
          <a:chOff x="0" y="0"/>
          <a:chExt cx="0" cy="0"/>
        </a:xfrm>
      </p:grpSpPr>
      <p:sp>
        <p:nvSpPr>
          <p:cNvPr id="522" name="Google Shape;522;p58"/>
          <p:cNvSpPr txBox="1"/>
          <p:nvPr>
            <p:ph idx="1" type="body"/>
          </p:nvPr>
        </p:nvSpPr>
        <p:spPr>
          <a:xfrm>
            <a:off x="0" y="857250"/>
            <a:ext cx="3657600" cy="3429000"/>
          </a:xfrm>
          <a:prstGeom prst="rect">
            <a:avLst/>
          </a:prstGeom>
          <a:solidFill>
            <a:srgbClr val="E0301E"/>
          </a:solidFill>
          <a:ln>
            <a:noFill/>
          </a:ln>
        </p:spPr>
        <p:txBody>
          <a:bodyPr anchorCtr="0" anchor="t" bIns="190825" lIns="381625" spcFirstLastPara="1" rIns="190825" wrap="square" tIns="1030400">
            <a:noAutofit/>
          </a:bodyPr>
          <a:lstStyle>
            <a:lvl1pPr indent="-228600" lvl="0" marL="457200" marR="0" algn="l">
              <a:lnSpc>
                <a:spcPct val="90000"/>
              </a:lnSpc>
              <a:spcBef>
                <a:spcPts val="0"/>
              </a:spcBef>
              <a:spcAft>
                <a:spcPts val="0"/>
              </a:spcAft>
              <a:buClr>
                <a:schemeClr val="lt1"/>
              </a:buClr>
              <a:buSzPts val="2000"/>
              <a:buFont typeface="Arial"/>
              <a:buNone/>
              <a:defRPr b="0" i="0" sz="20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23" name="Google Shape;523;p5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58"/>
          <p:cNvSpPr/>
          <p:nvPr/>
        </p:nvSpPr>
        <p:spPr>
          <a:xfrm>
            <a:off x="457200" y="1149859"/>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Orange" showMasterSp="0">
  <p:cSld name="Quote 1 Image Orange">
    <p:bg>
      <p:bgPr>
        <a:solidFill>
          <a:srgbClr val="D04A02"/>
        </a:solidFill>
      </p:bgPr>
    </p:bg>
    <p:spTree>
      <p:nvGrpSpPr>
        <p:cNvPr id="525" name="Shape 525"/>
        <p:cNvGrpSpPr/>
        <p:nvPr/>
      </p:nvGrpSpPr>
      <p:grpSpPr>
        <a:xfrm>
          <a:off x="0" y="0"/>
          <a:ext cx="0" cy="0"/>
          <a:chOff x="0" y="0"/>
          <a:chExt cx="0" cy="0"/>
        </a:xfrm>
      </p:grpSpPr>
      <p:sp>
        <p:nvSpPr>
          <p:cNvPr id="526" name="Google Shape;526;p59"/>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27" name="Google Shape;527;p59"/>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28" name="Google Shape;528;p5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9" name="Google Shape;529;p59"/>
          <p:cNvSpPr/>
          <p:nvPr/>
        </p:nvSpPr>
        <p:spPr>
          <a:xfrm>
            <a:off x="457200" y="73814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38150" lIns="76300" spcFirstLastPara="1" rIns="76300" wrap="square" tIns="38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Image">
  <p:cSld name="Quote 1 Image">
    <p:spTree>
      <p:nvGrpSpPr>
        <p:cNvPr id="530" name="Shape 530"/>
        <p:cNvGrpSpPr/>
        <p:nvPr/>
      </p:nvGrpSpPr>
      <p:grpSpPr>
        <a:xfrm>
          <a:off x="0" y="0"/>
          <a:ext cx="0" cy="0"/>
          <a:chOff x="0" y="0"/>
          <a:chExt cx="0" cy="0"/>
        </a:xfrm>
      </p:grpSpPr>
      <p:sp>
        <p:nvSpPr>
          <p:cNvPr id="531" name="Google Shape;531;p60"/>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532" name="Google Shape;532;p60"/>
          <p:cNvSpPr txBox="1"/>
          <p:nvPr>
            <p:ph idx="1" type="body"/>
          </p:nvPr>
        </p:nvSpPr>
        <p:spPr>
          <a:xfrm>
            <a:off x="457199" y="1371600"/>
            <a:ext cx="3979800" cy="32577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Georgia"/>
                <a:ea typeface="Georgia"/>
                <a:cs typeface="Georgia"/>
                <a:sym typeface="Georgia"/>
              </a:defRPr>
            </a:lvl1pPr>
            <a:lvl2pPr indent="-228600" lvl="1" marL="914400" marR="0" algn="l">
              <a:lnSpc>
                <a:spcPct val="100000"/>
              </a:lnSpc>
              <a:spcBef>
                <a:spcPts val="1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33" name="Google Shape;533;p6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0"/>
          <p:cNvSpPr/>
          <p:nvPr/>
        </p:nvSpPr>
        <p:spPr>
          <a:xfrm>
            <a:off x="457200" y="73814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Orange" showMasterSp="0">
  <p:cSld name="Quote 2 Orange">
    <p:bg>
      <p:bgPr>
        <a:solidFill>
          <a:srgbClr val="D04A02"/>
        </a:solidFill>
      </p:bgPr>
    </p:bg>
    <p:spTree>
      <p:nvGrpSpPr>
        <p:cNvPr id="535" name="Shape 535"/>
        <p:cNvGrpSpPr/>
        <p:nvPr/>
      </p:nvGrpSpPr>
      <p:grpSpPr>
        <a:xfrm>
          <a:off x="0" y="0"/>
          <a:ext cx="0" cy="0"/>
          <a:chOff x="0" y="0"/>
          <a:chExt cx="0" cy="0"/>
        </a:xfrm>
      </p:grpSpPr>
      <p:sp>
        <p:nvSpPr>
          <p:cNvPr id="536" name="Google Shape;536;p61"/>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37" name="Google Shape;537;p61"/>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38" name="Google Shape;538;p6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9" name="Google Shape;539;p61"/>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Red" showMasterSp="0">
  <p:cSld name="Quote 2 Red">
    <p:bg>
      <p:bgPr>
        <a:solidFill>
          <a:srgbClr val="E0301E"/>
        </a:solidFill>
      </p:bgPr>
    </p:bg>
    <p:spTree>
      <p:nvGrpSpPr>
        <p:cNvPr id="540" name="Shape 540"/>
        <p:cNvGrpSpPr/>
        <p:nvPr/>
      </p:nvGrpSpPr>
      <p:grpSpPr>
        <a:xfrm>
          <a:off x="0" y="0"/>
          <a:ext cx="0" cy="0"/>
          <a:chOff x="0" y="0"/>
          <a:chExt cx="0" cy="0"/>
        </a:xfrm>
      </p:grpSpPr>
      <p:sp>
        <p:nvSpPr>
          <p:cNvPr id="541" name="Google Shape;541;p62"/>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42" name="Google Shape;542;p62"/>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3" name="Google Shape;543;p6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62"/>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Rose" showMasterSp="0">
  <p:cSld name="Quote 2 Rose">
    <p:bg>
      <p:bgPr>
        <a:solidFill>
          <a:srgbClr val="D93954"/>
        </a:solidFill>
      </p:bgPr>
    </p:bg>
    <p:spTree>
      <p:nvGrpSpPr>
        <p:cNvPr id="545" name="Shape 545"/>
        <p:cNvGrpSpPr/>
        <p:nvPr/>
      </p:nvGrpSpPr>
      <p:grpSpPr>
        <a:xfrm>
          <a:off x="0" y="0"/>
          <a:ext cx="0" cy="0"/>
          <a:chOff x="0" y="0"/>
          <a:chExt cx="0" cy="0"/>
        </a:xfrm>
      </p:grpSpPr>
      <p:sp>
        <p:nvSpPr>
          <p:cNvPr id="546" name="Google Shape;546;p63"/>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47" name="Google Shape;547;p63"/>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48" name="Google Shape;548;p6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9" name="Google Shape;549;p63"/>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Grey" showMasterSp="0">
  <p:cSld name="Quote 2 Grey">
    <p:bg>
      <p:bgPr>
        <a:solidFill>
          <a:srgbClr val="464646"/>
        </a:solidFill>
      </p:bgPr>
    </p:bg>
    <p:spTree>
      <p:nvGrpSpPr>
        <p:cNvPr id="550" name="Shape 550"/>
        <p:cNvGrpSpPr/>
        <p:nvPr/>
      </p:nvGrpSpPr>
      <p:grpSpPr>
        <a:xfrm>
          <a:off x="0" y="0"/>
          <a:ext cx="0" cy="0"/>
          <a:chOff x="0" y="0"/>
          <a:chExt cx="0" cy="0"/>
        </a:xfrm>
      </p:grpSpPr>
      <p:sp>
        <p:nvSpPr>
          <p:cNvPr id="551" name="Google Shape;551;p64"/>
          <p:cNvSpPr txBox="1"/>
          <p:nvPr>
            <p:ph idx="1" type="body"/>
          </p:nvPr>
        </p:nvSpPr>
        <p:spPr>
          <a:xfrm>
            <a:off x="457200" y="1577579"/>
            <a:ext cx="69495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lt1"/>
              </a:buClr>
              <a:buSzPts val="2700"/>
              <a:buFont typeface="Arial"/>
              <a:buNone/>
              <a:defRPr b="0" i="0" sz="2700" u="none" cap="none" strike="noStrike">
                <a:solidFill>
                  <a:schemeClr val="lt1"/>
                </a:solidFill>
                <a:latin typeface="Georgia"/>
                <a:ea typeface="Georgia"/>
                <a:cs typeface="Georgia"/>
                <a:sym typeface="Georgia"/>
              </a:defRPr>
            </a:lvl1pPr>
            <a:lvl2pPr indent="-228600" lvl="1" marL="914400" marR="0" algn="l">
              <a:lnSpc>
                <a:spcPct val="100000"/>
              </a:lnSpc>
              <a:spcBef>
                <a:spcPts val="15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2pPr>
            <a:lvl3pPr indent="-228600" lvl="2" marL="1371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3pPr>
            <a:lvl4pPr indent="-228600" lvl="3" marL="1828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4pPr>
            <a:lvl5pPr indent="-228600" lvl="4" marL="22860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5pPr>
            <a:lvl6pPr indent="-228600" lvl="5" marL="27432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6pPr>
            <a:lvl7pPr indent="-228600" lvl="6" marL="32004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7pPr>
            <a:lvl8pPr indent="-228600" lvl="7" marL="36576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8pPr>
            <a:lvl9pPr indent="-228600" lvl="8" marL="4114800" marR="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9pPr>
          </a:lstStyle>
          <a:p/>
        </p:txBody>
      </p:sp>
      <p:sp>
        <p:nvSpPr>
          <p:cNvPr id="552" name="Google Shape;552;p64"/>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FFFFFF"/>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553" name="Google Shape;553;p64"/>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64"/>
          <p:cNvSpPr txBox="1"/>
          <p:nvPr/>
        </p:nvSpPr>
        <p:spPr>
          <a:xfrm>
            <a:off x="455293" y="4869180"/>
            <a:ext cx="39819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lt1"/>
                </a:solidFill>
                <a:latin typeface="Arial"/>
                <a:ea typeface="Arial"/>
                <a:cs typeface="Arial"/>
                <a:sym typeface="Arial"/>
              </a:rPr>
              <a:t>PwC |</a:t>
            </a:r>
            <a:r>
              <a:rPr b="0" i="0" lang="en" sz="600" u="none" cap="none" strike="noStrike">
                <a:solidFill>
                  <a:schemeClr val="lt1"/>
                </a:solidFill>
                <a:latin typeface="Arial"/>
                <a:ea typeface="Arial"/>
                <a:cs typeface="Arial"/>
                <a:sym typeface="Arial"/>
              </a:rPr>
              <a:t> Refreshed Brand - Google slides proposal template </a:t>
            </a:r>
            <a:endParaRPr b="0" i="0" sz="12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Quote 2">
    <p:spTree>
      <p:nvGrpSpPr>
        <p:cNvPr id="555" name="Shape 555"/>
        <p:cNvGrpSpPr/>
        <p:nvPr/>
      </p:nvGrpSpPr>
      <p:grpSpPr>
        <a:xfrm>
          <a:off x="0" y="0"/>
          <a:ext cx="0" cy="0"/>
          <a:chOff x="0" y="0"/>
          <a:chExt cx="0" cy="0"/>
        </a:xfrm>
      </p:grpSpPr>
      <p:sp>
        <p:nvSpPr>
          <p:cNvPr id="556" name="Google Shape;556;p65"/>
          <p:cNvSpPr txBox="1"/>
          <p:nvPr>
            <p:ph idx="1" type="body"/>
          </p:nvPr>
        </p:nvSpPr>
        <p:spPr>
          <a:xfrm>
            <a:off x="457200" y="1577579"/>
            <a:ext cx="6949200" cy="3051600"/>
          </a:xfrm>
          <a:prstGeom prst="rect">
            <a:avLst/>
          </a:prstGeom>
          <a:noFill/>
          <a:ln>
            <a:noFill/>
          </a:ln>
        </p:spPr>
        <p:txBody>
          <a:bodyPr anchorCtr="0" anchor="t" bIns="0" lIns="0" spcFirstLastPara="1" rIns="0" wrap="square" tIns="0">
            <a:noAutofit/>
          </a:bodyPr>
          <a:lstStyle>
            <a:lvl1pPr indent="-228600" lvl="0" marL="457200" marR="0" algn="l">
              <a:lnSpc>
                <a:spcPct val="85000"/>
              </a:lnSpc>
              <a:spcBef>
                <a:spcPts val="0"/>
              </a:spcBef>
              <a:spcAft>
                <a:spcPts val="0"/>
              </a:spcAft>
              <a:buClr>
                <a:schemeClr val="dk1"/>
              </a:buClr>
              <a:buSzPts val="2700"/>
              <a:buFont typeface="Arial"/>
              <a:buNone/>
              <a:defRPr b="0" i="0" sz="2700" u="none" cap="none" strike="noStrike">
                <a:solidFill>
                  <a:schemeClr val="dk1"/>
                </a:solidFill>
                <a:latin typeface="Georgia"/>
                <a:ea typeface="Georgia"/>
                <a:cs typeface="Georgia"/>
                <a:sym typeface="Georgia"/>
              </a:defRPr>
            </a:lvl1pPr>
            <a:lvl2pPr indent="-228600" lvl="1" marL="914400" marR="0" algn="l">
              <a:lnSpc>
                <a:spcPct val="100000"/>
              </a:lnSpc>
              <a:spcBef>
                <a:spcPts val="15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2pPr>
            <a:lvl3pPr indent="-228600" lvl="2" marL="1371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28600" lvl="3" marL="1828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228600" lvl="4" marL="22860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228600" lvl="5" marL="27432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228600" lvl="6" marL="32004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228600" lvl="7" marL="36576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228600" lvl="8" marL="4114800" marR="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57" name="Google Shape;557;p6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65"/>
          <p:cNvSpPr/>
          <p:nvPr/>
        </p:nvSpPr>
        <p:spPr>
          <a:xfrm>
            <a:off x="457200" y="943881"/>
            <a:ext cx="731522" cy="427720"/>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28600" lIns="57250" spcFirstLastPara="1" rIns="57250" wrap="square" tIns="2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59" name="Shape 559"/>
        <p:cNvGrpSpPr/>
        <p:nvPr/>
      </p:nvGrpSpPr>
      <p:grpSpPr>
        <a:xfrm>
          <a:off x="0" y="0"/>
          <a:ext cx="0" cy="0"/>
          <a:chOff x="0" y="0"/>
          <a:chExt cx="0" cy="0"/>
        </a:xfrm>
      </p:grpSpPr>
      <p:sp>
        <p:nvSpPr>
          <p:cNvPr id="560" name="Google Shape;560;p66"/>
          <p:cNvSpPr txBox="1"/>
          <p:nvPr>
            <p:ph idx="1" type="body"/>
          </p:nvPr>
        </p:nvSpPr>
        <p:spPr>
          <a:xfrm>
            <a:off x="457200"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61" name="Google Shape;561;p6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66"/>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ubtitle">
  <p:cSld name="Title and Content - Subtitle">
    <p:spTree>
      <p:nvGrpSpPr>
        <p:cNvPr id="563" name="Shape 563"/>
        <p:cNvGrpSpPr/>
        <p:nvPr/>
      </p:nvGrpSpPr>
      <p:grpSpPr>
        <a:xfrm>
          <a:off x="0" y="0"/>
          <a:ext cx="0" cy="0"/>
          <a:chOff x="0" y="0"/>
          <a:chExt cx="0" cy="0"/>
        </a:xfrm>
      </p:grpSpPr>
      <p:sp>
        <p:nvSpPr>
          <p:cNvPr id="564" name="Google Shape;564;p67"/>
          <p:cNvSpPr txBox="1"/>
          <p:nvPr>
            <p:ph idx="1" type="body"/>
          </p:nvPr>
        </p:nvSpPr>
        <p:spPr>
          <a:xfrm>
            <a:off x="457199"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65" name="Google Shape;565;p6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6" name="Google Shape;566;p67"/>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67" name="Google Shape;567;p67"/>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ubtitle 1">
  <p:cSld name="Title and Content - Subtitle_1">
    <p:spTree>
      <p:nvGrpSpPr>
        <p:cNvPr id="568" name="Shape 568"/>
        <p:cNvGrpSpPr/>
        <p:nvPr/>
      </p:nvGrpSpPr>
      <p:grpSpPr>
        <a:xfrm>
          <a:off x="0" y="0"/>
          <a:ext cx="0" cy="0"/>
          <a:chOff x="0" y="0"/>
          <a:chExt cx="0" cy="0"/>
        </a:xfrm>
      </p:grpSpPr>
      <p:sp>
        <p:nvSpPr>
          <p:cNvPr id="569" name="Google Shape;569;p68"/>
          <p:cNvSpPr txBox="1"/>
          <p:nvPr>
            <p:ph idx="1" type="body"/>
          </p:nvPr>
        </p:nvSpPr>
        <p:spPr>
          <a:xfrm>
            <a:off x="457199" y="1577579"/>
            <a:ext cx="82296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70" name="Google Shape;570;p6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1" name="Google Shape;571;p68"/>
          <p:cNvSpPr txBox="1"/>
          <p:nvPr>
            <p:ph idx="2" type="subTitle"/>
          </p:nvPr>
        </p:nvSpPr>
        <p:spPr>
          <a:xfrm>
            <a:off x="457199" y="685801"/>
            <a:ext cx="8229600" cy="6858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lvl="1"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3pPr>
            <a:lvl4pPr lvl="3"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algn="l">
              <a:lnSpc>
                <a:spcPct val="85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572" name="Google Shape;572;p68"/>
          <p:cNvSpPr txBox="1"/>
          <p:nvPr>
            <p:ph type="title"/>
          </p:nvPr>
        </p:nvSpPr>
        <p:spPr>
          <a:xfrm>
            <a:off x="457200" y="342900"/>
            <a:ext cx="8229600" cy="3429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573" name="Google Shape;573;p68"/>
          <p:cNvSpPr/>
          <p:nvPr/>
        </p:nvSpPr>
        <p:spPr>
          <a:xfrm>
            <a:off x="-6880" y="1312800"/>
            <a:ext cx="9171300" cy="3369000"/>
          </a:xfrm>
          <a:prstGeom prst="rect">
            <a:avLst/>
          </a:prstGeom>
          <a:solidFill>
            <a:srgbClr val="F3F3F3"/>
          </a:solidFill>
          <a:ln>
            <a:noFill/>
          </a:ln>
        </p:spPr>
        <p:txBody>
          <a:bodyPr anchorCtr="0" anchor="ctr" bIns="68675" lIns="68675" spcFirstLastPara="1" rIns="68675" wrap="square" tIns="68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Content">
  <p:cSld name="One Column Content">
    <p:spTree>
      <p:nvGrpSpPr>
        <p:cNvPr id="574" name="Shape 574"/>
        <p:cNvGrpSpPr/>
        <p:nvPr/>
      </p:nvGrpSpPr>
      <p:grpSpPr>
        <a:xfrm>
          <a:off x="0" y="0"/>
          <a:ext cx="0" cy="0"/>
          <a:chOff x="0" y="0"/>
          <a:chExt cx="0" cy="0"/>
        </a:xfrm>
      </p:grpSpPr>
      <p:sp>
        <p:nvSpPr>
          <p:cNvPr id="575" name="Google Shape;575;p69"/>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76" name="Google Shape;576;p69"/>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77" name="Google Shape;577;p69"/>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78" name="Shape 578"/>
        <p:cNvGrpSpPr/>
        <p:nvPr/>
      </p:nvGrpSpPr>
      <p:grpSpPr>
        <a:xfrm>
          <a:off x="0" y="0"/>
          <a:ext cx="0" cy="0"/>
          <a:chOff x="0" y="0"/>
          <a:chExt cx="0" cy="0"/>
        </a:xfrm>
      </p:grpSpPr>
      <p:sp>
        <p:nvSpPr>
          <p:cNvPr id="579" name="Google Shape;579;p70"/>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0" name="Google Shape;580;p70"/>
          <p:cNvSpPr txBox="1"/>
          <p:nvPr>
            <p:ph idx="2" type="body"/>
          </p:nvPr>
        </p:nvSpPr>
        <p:spPr>
          <a:xfrm>
            <a:off x="4706938"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1" name="Google Shape;581;p70"/>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2" name="Google Shape;582;p70"/>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583" name="Shape 583"/>
        <p:cNvGrpSpPr/>
        <p:nvPr/>
      </p:nvGrpSpPr>
      <p:grpSpPr>
        <a:xfrm>
          <a:off x="0" y="0"/>
          <a:ext cx="0" cy="0"/>
          <a:chOff x="0" y="0"/>
          <a:chExt cx="0" cy="0"/>
        </a:xfrm>
      </p:grpSpPr>
      <p:sp>
        <p:nvSpPr>
          <p:cNvPr id="584" name="Google Shape;584;p71"/>
          <p:cNvSpPr txBox="1"/>
          <p:nvPr>
            <p:ph idx="1" type="body"/>
          </p:nvPr>
        </p:nvSpPr>
        <p:spPr>
          <a:xfrm>
            <a:off x="457200"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5" name="Google Shape;585;p71"/>
          <p:cNvSpPr txBox="1"/>
          <p:nvPr>
            <p:ph idx="2" type="body"/>
          </p:nvPr>
        </p:nvSpPr>
        <p:spPr>
          <a:xfrm>
            <a:off x="3292475" y="1577579"/>
            <a:ext cx="25590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6" name="Google Shape;586;p71"/>
          <p:cNvSpPr txBox="1"/>
          <p:nvPr>
            <p:ph idx="3" type="body"/>
          </p:nvPr>
        </p:nvSpPr>
        <p:spPr>
          <a:xfrm>
            <a:off x="6126163" y="1577579"/>
            <a:ext cx="25605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7" name="Google Shape;587;p71"/>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71"/>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589" name="Shape 589"/>
        <p:cNvGrpSpPr/>
        <p:nvPr/>
      </p:nvGrpSpPr>
      <p:grpSpPr>
        <a:xfrm>
          <a:off x="0" y="0"/>
          <a:ext cx="0" cy="0"/>
          <a:chOff x="0" y="0"/>
          <a:chExt cx="0" cy="0"/>
        </a:xfrm>
      </p:grpSpPr>
      <p:sp>
        <p:nvSpPr>
          <p:cNvPr id="590" name="Google Shape;590;p72"/>
          <p:cNvSpPr txBox="1"/>
          <p:nvPr>
            <p:ph idx="1" type="body"/>
          </p:nvPr>
        </p:nvSpPr>
        <p:spPr>
          <a:xfrm>
            <a:off x="457200"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1" name="Google Shape;591;p72"/>
          <p:cNvSpPr txBox="1"/>
          <p:nvPr>
            <p:ph idx="2" type="body"/>
          </p:nvPr>
        </p:nvSpPr>
        <p:spPr>
          <a:xfrm>
            <a:off x="2584704"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2" name="Google Shape;592;p72"/>
          <p:cNvSpPr txBox="1"/>
          <p:nvPr>
            <p:ph idx="3" type="body"/>
          </p:nvPr>
        </p:nvSpPr>
        <p:spPr>
          <a:xfrm>
            <a:off x="4712208"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3" name="Google Shape;593;p72"/>
          <p:cNvSpPr txBox="1"/>
          <p:nvPr>
            <p:ph idx="4" type="body"/>
          </p:nvPr>
        </p:nvSpPr>
        <p:spPr>
          <a:xfrm>
            <a:off x="6839712" y="1577579"/>
            <a:ext cx="18471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94" name="Google Shape;594;p72"/>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5" name="Google Shape;595;p72"/>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p:cSld name="Five Content">
    <p:spTree>
      <p:nvGrpSpPr>
        <p:cNvPr id="596" name="Shape 596"/>
        <p:cNvGrpSpPr/>
        <p:nvPr/>
      </p:nvGrpSpPr>
      <p:grpSpPr>
        <a:xfrm>
          <a:off x="0" y="0"/>
          <a:ext cx="0" cy="0"/>
          <a:chOff x="0" y="0"/>
          <a:chExt cx="0" cy="0"/>
        </a:xfrm>
      </p:grpSpPr>
      <p:sp>
        <p:nvSpPr>
          <p:cNvPr id="597" name="Google Shape;597;p73"/>
          <p:cNvSpPr txBox="1"/>
          <p:nvPr>
            <p:ph idx="1" type="body"/>
          </p:nvPr>
        </p:nvSpPr>
        <p:spPr>
          <a:xfrm>
            <a:off x="45720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98" name="Google Shape;598;p73"/>
          <p:cNvSpPr txBox="1"/>
          <p:nvPr>
            <p:ph idx="2" type="body"/>
          </p:nvPr>
        </p:nvSpPr>
        <p:spPr>
          <a:xfrm>
            <a:off x="214884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599" name="Google Shape;599;p73"/>
          <p:cNvSpPr txBox="1"/>
          <p:nvPr>
            <p:ph idx="3" type="body"/>
          </p:nvPr>
        </p:nvSpPr>
        <p:spPr>
          <a:xfrm>
            <a:off x="384048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0" name="Google Shape;600;p73"/>
          <p:cNvSpPr txBox="1"/>
          <p:nvPr>
            <p:ph idx="4" type="body"/>
          </p:nvPr>
        </p:nvSpPr>
        <p:spPr>
          <a:xfrm>
            <a:off x="553212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1" name="Google Shape;601;p73"/>
          <p:cNvSpPr txBox="1"/>
          <p:nvPr>
            <p:ph idx="5" type="body"/>
          </p:nvPr>
        </p:nvSpPr>
        <p:spPr>
          <a:xfrm>
            <a:off x="7223760" y="1577579"/>
            <a:ext cx="1463100" cy="3051600"/>
          </a:xfrm>
          <a:prstGeom prst="rect">
            <a:avLst/>
          </a:prstGeom>
          <a:noFill/>
          <a:ln>
            <a:noFill/>
          </a:ln>
        </p:spPr>
        <p:txBody>
          <a:bodyPr anchorCtr="0" anchor="t" bIns="0" lIns="0" spcFirstLastPara="1" rIns="0" wrap="square" tIns="0">
            <a:noAutofit/>
          </a:bodyPr>
          <a:lstStyle>
            <a:lvl1pPr indent="-298450" lvl="0" marL="457200" marR="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algn="l">
              <a:lnSpc>
                <a:spcPct val="10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algn="l">
              <a:lnSpc>
                <a:spcPct val="100000"/>
              </a:lnSpc>
              <a:spcBef>
                <a:spcPts val="500"/>
              </a:spcBef>
              <a:spcAft>
                <a:spcPts val="50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
        <p:nvSpPr>
          <p:cNvPr id="602" name="Google Shape;602;p73"/>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73"/>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ose" showMasterSp="0">
  <p:cSld name="Section Header Rose">
    <p:bg>
      <p:bgPr>
        <a:solidFill>
          <a:srgbClr val="D93954"/>
        </a:solidFill>
      </p:bgPr>
    </p:bg>
    <p:spTree>
      <p:nvGrpSpPr>
        <p:cNvPr id="604" name="Shape 604"/>
        <p:cNvGrpSpPr/>
        <p:nvPr/>
      </p:nvGrpSpPr>
      <p:grpSpPr>
        <a:xfrm>
          <a:off x="0" y="0"/>
          <a:ext cx="0" cy="0"/>
          <a:chOff x="0" y="0"/>
          <a:chExt cx="0" cy="0"/>
        </a:xfrm>
      </p:grpSpPr>
      <p:sp>
        <p:nvSpPr>
          <p:cNvPr id="605" name="Google Shape;605;p74"/>
          <p:cNvSpPr txBox="1"/>
          <p:nvPr>
            <p:ph type="title"/>
          </p:nvPr>
        </p:nvSpPr>
        <p:spPr>
          <a:xfrm>
            <a:off x="3886200" y="1577579"/>
            <a:ext cx="3520500" cy="198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lt1"/>
              </a:buClr>
              <a:buSzPts val="3000"/>
              <a:buFont typeface="Arial"/>
              <a:buNone/>
              <a:defRPr b="0" i="0" sz="3000" u="none" cap="none" strike="noStrike">
                <a:solidFill>
                  <a:schemeClr val="lt1"/>
                </a:solidFill>
                <a:latin typeface="Arial"/>
                <a:ea typeface="Arial"/>
                <a:cs typeface="Arial"/>
                <a:sym typeface="Arial"/>
              </a:defRPr>
            </a:lvl1pPr>
            <a:lvl2pPr lvl="1" algn="l">
              <a:lnSpc>
                <a:spcPct val="100000"/>
              </a:lnSpc>
              <a:spcBef>
                <a:spcPts val="0"/>
              </a:spcBef>
              <a:spcAft>
                <a:spcPts val="0"/>
              </a:spcAft>
              <a:buSzPts val="1200"/>
              <a:buNone/>
              <a:defRPr sz="1500"/>
            </a:lvl2pPr>
            <a:lvl3pPr lvl="2" algn="l">
              <a:lnSpc>
                <a:spcPct val="100000"/>
              </a:lnSpc>
              <a:spcBef>
                <a:spcPts val="0"/>
              </a:spcBef>
              <a:spcAft>
                <a:spcPts val="0"/>
              </a:spcAft>
              <a:buSzPts val="1200"/>
              <a:buNone/>
              <a:defRPr sz="1500"/>
            </a:lvl3pPr>
            <a:lvl4pPr lvl="3" algn="l">
              <a:lnSpc>
                <a:spcPct val="100000"/>
              </a:lnSpc>
              <a:spcBef>
                <a:spcPts val="0"/>
              </a:spcBef>
              <a:spcAft>
                <a:spcPts val="0"/>
              </a:spcAft>
              <a:buSzPts val="1200"/>
              <a:buNone/>
              <a:defRPr sz="1500"/>
            </a:lvl4pPr>
            <a:lvl5pPr lvl="4" algn="l">
              <a:lnSpc>
                <a:spcPct val="100000"/>
              </a:lnSpc>
              <a:spcBef>
                <a:spcPts val="0"/>
              </a:spcBef>
              <a:spcAft>
                <a:spcPts val="0"/>
              </a:spcAft>
              <a:buSzPts val="1200"/>
              <a:buNone/>
              <a:defRPr sz="1500"/>
            </a:lvl5pPr>
            <a:lvl6pPr lvl="5" algn="l">
              <a:lnSpc>
                <a:spcPct val="100000"/>
              </a:lnSpc>
              <a:spcBef>
                <a:spcPts val="0"/>
              </a:spcBef>
              <a:spcAft>
                <a:spcPts val="0"/>
              </a:spcAft>
              <a:buSzPts val="1200"/>
              <a:buNone/>
              <a:defRPr sz="1500"/>
            </a:lvl6pPr>
            <a:lvl7pPr lvl="6" algn="l">
              <a:lnSpc>
                <a:spcPct val="100000"/>
              </a:lnSpc>
              <a:spcBef>
                <a:spcPts val="0"/>
              </a:spcBef>
              <a:spcAft>
                <a:spcPts val="0"/>
              </a:spcAft>
              <a:buSzPts val="1200"/>
              <a:buNone/>
              <a:defRPr sz="1500"/>
            </a:lvl7pPr>
            <a:lvl8pPr lvl="7" algn="l">
              <a:lnSpc>
                <a:spcPct val="100000"/>
              </a:lnSpc>
              <a:spcBef>
                <a:spcPts val="0"/>
              </a:spcBef>
              <a:spcAft>
                <a:spcPts val="0"/>
              </a:spcAft>
              <a:buSzPts val="1200"/>
              <a:buNone/>
              <a:defRPr sz="1500"/>
            </a:lvl8pPr>
            <a:lvl9pPr lvl="8" algn="l">
              <a:lnSpc>
                <a:spcPct val="100000"/>
              </a:lnSpc>
              <a:spcBef>
                <a:spcPts val="0"/>
              </a:spcBef>
              <a:spcAft>
                <a:spcPts val="0"/>
              </a:spcAft>
              <a:buSzPts val="1200"/>
              <a:buNone/>
              <a:defRPr sz="1500"/>
            </a:lvl9pPr>
          </a:lstStyle>
          <a:p/>
        </p:txBody>
      </p:sp>
      <p:sp>
        <p:nvSpPr>
          <p:cNvPr id="606" name="Google Shape;606;p74"/>
          <p:cNvSpPr txBox="1"/>
          <p:nvPr>
            <p:ph idx="1" type="subTitle"/>
          </p:nvPr>
        </p:nvSpPr>
        <p:spPr>
          <a:xfrm>
            <a:off x="457200" y="0"/>
            <a:ext cx="3429000" cy="5143500"/>
          </a:xfrm>
          <a:prstGeom prst="rect">
            <a:avLst/>
          </a:prstGeom>
          <a:noFill/>
          <a:ln>
            <a:noFill/>
          </a:ln>
        </p:spPr>
        <p:txBody>
          <a:bodyPr anchorCtr="0" anchor="ctr" bIns="0" lIns="0" spcFirstLastPara="1" rIns="0" wrap="square" tIns="0">
            <a:noAutofit/>
          </a:bodyPr>
          <a:lstStyle>
            <a:lvl1pPr lvl="0"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1pPr>
            <a:lvl2pPr lvl="1"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2pPr>
            <a:lvl3pPr lvl="2"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3pPr>
            <a:lvl4pPr lvl="3"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4pPr>
            <a:lvl5pPr lvl="4"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5pPr>
            <a:lvl6pPr lvl="5"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6pPr>
            <a:lvl7pPr lvl="6"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7pPr>
            <a:lvl8pPr lvl="7"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8pPr>
            <a:lvl9pPr lvl="8" marR="0" algn="l">
              <a:lnSpc>
                <a:spcPct val="95000"/>
              </a:lnSpc>
              <a:spcBef>
                <a:spcPts val="0"/>
              </a:spcBef>
              <a:spcAft>
                <a:spcPts val="0"/>
              </a:spcAft>
              <a:buClr>
                <a:schemeClr val="lt1"/>
              </a:buClr>
              <a:buSzPts val="37600"/>
              <a:buFont typeface="Arial"/>
              <a:buNone/>
              <a:defRPr b="0" i="0" sz="37600" u="none" cap="none" strike="noStrike">
                <a:solidFill>
                  <a:schemeClr val="lt1"/>
                </a:solidFill>
                <a:latin typeface="Arial"/>
                <a:ea typeface="Arial"/>
                <a:cs typeface="Arial"/>
                <a:sym typeface="Arial"/>
              </a:defRPr>
            </a:lvl9pPr>
          </a:lstStyle>
          <a:p/>
        </p:txBody>
      </p:sp>
      <p:sp>
        <p:nvSpPr>
          <p:cNvPr id="607" name="Google Shape;607;p7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Image">
  <p:cSld name="Content and Image">
    <p:spTree>
      <p:nvGrpSpPr>
        <p:cNvPr id="608" name="Shape 608"/>
        <p:cNvGrpSpPr/>
        <p:nvPr/>
      </p:nvGrpSpPr>
      <p:grpSpPr>
        <a:xfrm>
          <a:off x="0" y="0"/>
          <a:ext cx="0" cy="0"/>
          <a:chOff x="0" y="0"/>
          <a:chExt cx="0" cy="0"/>
        </a:xfrm>
      </p:grpSpPr>
      <p:sp>
        <p:nvSpPr>
          <p:cNvPr id="609" name="Google Shape;609;p75"/>
          <p:cNvSpPr/>
          <p:nvPr/>
        </p:nvSpPr>
        <p:spPr>
          <a:xfrm>
            <a:off x="4572000" y="0"/>
            <a:ext cx="4572000" cy="51435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0" name="Google Shape;610;p75"/>
          <p:cNvSpPr txBox="1"/>
          <p:nvPr>
            <p:ph idx="1" type="body"/>
          </p:nvPr>
        </p:nvSpPr>
        <p:spPr>
          <a:xfrm>
            <a:off x="457199" y="1577579"/>
            <a:ext cx="3979800" cy="30516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1" name="Google Shape;611;p75"/>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75"/>
          <p:cNvSpPr txBox="1"/>
          <p:nvPr>
            <p:ph type="title"/>
          </p:nvPr>
        </p:nvSpPr>
        <p:spPr>
          <a:xfrm>
            <a:off x="457200" y="342900"/>
            <a:ext cx="39798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p:cSld name="Three Images">
    <p:spTree>
      <p:nvGrpSpPr>
        <p:cNvPr id="613" name="Shape 613"/>
        <p:cNvGrpSpPr/>
        <p:nvPr/>
      </p:nvGrpSpPr>
      <p:grpSpPr>
        <a:xfrm>
          <a:off x="0" y="0"/>
          <a:ext cx="0" cy="0"/>
          <a:chOff x="0" y="0"/>
          <a:chExt cx="0" cy="0"/>
        </a:xfrm>
      </p:grpSpPr>
      <p:sp>
        <p:nvSpPr>
          <p:cNvPr id="614" name="Google Shape;614;p76"/>
          <p:cNvSpPr/>
          <p:nvPr/>
        </p:nvSpPr>
        <p:spPr>
          <a:xfrm>
            <a:off x="457200"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5" name="Google Shape;615;p76"/>
          <p:cNvSpPr/>
          <p:nvPr/>
        </p:nvSpPr>
        <p:spPr>
          <a:xfrm>
            <a:off x="3291681"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6" name="Google Shape;616;p76"/>
          <p:cNvSpPr/>
          <p:nvPr/>
        </p:nvSpPr>
        <p:spPr>
          <a:xfrm>
            <a:off x="6126163" y="1577579"/>
            <a:ext cx="2560500" cy="1645800"/>
          </a:xfrm>
          <a:prstGeom prst="rect">
            <a:avLst/>
          </a:prstGeom>
          <a:solidFill>
            <a:srgbClr val="DEDEDE"/>
          </a:solidFill>
          <a:ln>
            <a:noFill/>
          </a:ln>
        </p:spPr>
        <p:txBody>
          <a:bodyPr anchorCtr="0" anchor="ctr" bIns="38150" lIns="76300" spcFirstLastPara="1" rIns="76300" wrap="square" tIns="381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Arial"/>
              <a:ea typeface="Arial"/>
              <a:cs typeface="Arial"/>
              <a:sym typeface="Arial"/>
            </a:endParaRPr>
          </a:p>
        </p:txBody>
      </p:sp>
      <p:sp>
        <p:nvSpPr>
          <p:cNvPr id="617" name="Google Shape;617;p76"/>
          <p:cNvSpPr txBox="1"/>
          <p:nvPr>
            <p:ph idx="1" type="body"/>
          </p:nvPr>
        </p:nvSpPr>
        <p:spPr>
          <a:xfrm>
            <a:off x="457200"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8" name="Google Shape;618;p76"/>
          <p:cNvSpPr txBox="1"/>
          <p:nvPr>
            <p:ph idx="2" type="body"/>
          </p:nvPr>
        </p:nvSpPr>
        <p:spPr>
          <a:xfrm>
            <a:off x="3292476" y="3360420"/>
            <a:ext cx="25590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19" name="Google Shape;619;p76"/>
          <p:cNvSpPr txBox="1"/>
          <p:nvPr>
            <p:ph idx="3" type="body"/>
          </p:nvPr>
        </p:nvSpPr>
        <p:spPr>
          <a:xfrm>
            <a:off x="6126163" y="3360420"/>
            <a:ext cx="2560500" cy="1268700"/>
          </a:xfrm>
          <a:prstGeom prst="rect">
            <a:avLst/>
          </a:prstGeom>
          <a:noFill/>
          <a:ln>
            <a:noFill/>
          </a:ln>
        </p:spPr>
        <p:txBody>
          <a:bodyPr anchorCtr="0" anchor="t" bIns="0" lIns="0" spcFirstLastPara="1" rIns="0" wrap="square" tIns="0">
            <a:noAutofit/>
          </a:bodyPr>
          <a:lstStyle>
            <a:lvl1pPr indent="-304800" lvl="0" marL="457200" marR="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00000"/>
              </a:lnSpc>
              <a:spcBef>
                <a:spcPts val="200"/>
              </a:spcBef>
              <a:spcAft>
                <a:spcPts val="2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20" name="Google Shape;620;p76"/>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1" name="Google Shape;621;p76"/>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77"/>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4" name="Google Shape;624;p77"/>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5.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2.xml"/><Relationship Id="rId42" Type="http://schemas.openxmlformats.org/officeDocument/2006/relationships/slideLayout" Target="../slideLayouts/slideLayout94.xml"/><Relationship Id="rId41" Type="http://schemas.openxmlformats.org/officeDocument/2006/relationships/slideLayout" Target="../slideLayouts/slideLayout93.xml"/><Relationship Id="rId44" Type="http://schemas.openxmlformats.org/officeDocument/2006/relationships/slideLayout" Target="../slideLayouts/slideLayout96.xml"/><Relationship Id="rId43" Type="http://schemas.openxmlformats.org/officeDocument/2006/relationships/slideLayout" Target="../slideLayouts/slideLayout95.xml"/><Relationship Id="rId46" Type="http://schemas.openxmlformats.org/officeDocument/2006/relationships/slideLayout" Target="../slideLayouts/slideLayout98.xml"/><Relationship Id="rId45" Type="http://schemas.openxmlformats.org/officeDocument/2006/relationships/slideLayout" Target="../slideLayouts/slideLayout97.xml"/><Relationship Id="rId107" Type="http://schemas.openxmlformats.org/officeDocument/2006/relationships/slideLayout" Target="../slideLayouts/slideLayout159.xml"/><Relationship Id="rId106" Type="http://schemas.openxmlformats.org/officeDocument/2006/relationships/slideLayout" Target="../slideLayouts/slideLayout158.xml"/><Relationship Id="rId105" Type="http://schemas.openxmlformats.org/officeDocument/2006/relationships/slideLayout" Target="../slideLayouts/slideLayout157.xml"/><Relationship Id="rId104" Type="http://schemas.openxmlformats.org/officeDocument/2006/relationships/slideLayout" Target="../slideLayouts/slideLayout156.xml"/><Relationship Id="rId109" Type="http://schemas.openxmlformats.org/officeDocument/2006/relationships/slideLayout" Target="../slideLayouts/slideLayout161.xml"/><Relationship Id="rId108" Type="http://schemas.openxmlformats.org/officeDocument/2006/relationships/slideLayout" Target="../slideLayouts/slideLayout160.xml"/><Relationship Id="rId48" Type="http://schemas.openxmlformats.org/officeDocument/2006/relationships/slideLayout" Target="../slideLayouts/slideLayout100.xml"/><Relationship Id="rId47" Type="http://schemas.openxmlformats.org/officeDocument/2006/relationships/slideLayout" Target="../slideLayouts/slideLayout99.xml"/><Relationship Id="rId49" Type="http://schemas.openxmlformats.org/officeDocument/2006/relationships/slideLayout" Target="../slideLayouts/slideLayout101.xml"/><Relationship Id="rId103" Type="http://schemas.openxmlformats.org/officeDocument/2006/relationships/slideLayout" Target="../slideLayouts/slideLayout155.xml"/><Relationship Id="rId102" Type="http://schemas.openxmlformats.org/officeDocument/2006/relationships/slideLayout" Target="../slideLayouts/slideLayout154.xml"/><Relationship Id="rId101" Type="http://schemas.openxmlformats.org/officeDocument/2006/relationships/slideLayout" Target="../slideLayouts/slideLayout153.xml"/><Relationship Id="rId100" Type="http://schemas.openxmlformats.org/officeDocument/2006/relationships/slideLayout" Target="../slideLayouts/slideLayout152.xml"/><Relationship Id="rId31" Type="http://schemas.openxmlformats.org/officeDocument/2006/relationships/slideLayout" Target="../slideLayouts/slideLayout83.xml"/><Relationship Id="rId30" Type="http://schemas.openxmlformats.org/officeDocument/2006/relationships/slideLayout" Target="../slideLayouts/slideLayout82.xml"/><Relationship Id="rId33" Type="http://schemas.openxmlformats.org/officeDocument/2006/relationships/slideLayout" Target="../slideLayouts/slideLayout85.xml"/><Relationship Id="rId32" Type="http://schemas.openxmlformats.org/officeDocument/2006/relationships/slideLayout" Target="../slideLayouts/slideLayout84.xml"/><Relationship Id="rId35" Type="http://schemas.openxmlformats.org/officeDocument/2006/relationships/slideLayout" Target="../slideLayouts/slideLayout87.xml"/><Relationship Id="rId34" Type="http://schemas.openxmlformats.org/officeDocument/2006/relationships/slideLayout" Target="../slideLayouts/slideLayout86.xml"/><Relationship Id="rId37" Type="http://schemas.openxmlformats.org/officeDocument/2006/relationships/slideLayout" Target="../slideLayouts/slideLayout89.xml"/><Relationship Id="rId36" Type="http://schemas.openxmlformats.org/officeDocument/2006/relationships/slideLayout" Target="../slideLayouts/slideLayout88.xml"/><Relationship Id="rId39" Type="http://schemas.openxmlformats.org/officeDocument/2006/relationships/slideLayout" Target="../slideLayouts/slideLayout91.xml"/><Relationship Id="rId38" Type="http://schemas.openxmlformats.org/officeDocument/2006/relationships/slideLayout" Target="../slideLayouts/slideLayout90.xml"/><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29" Type="http://schemas.openxmlformats.org/officeDocument/2006/relationships/slideLayout" Target="../slideLayouts/slideLayout81.xml"/><Relationship Id="rId95" Type="http://schemas.openxmlformats.org/officeDocument/2006/relationships/slideLayout" Target="../slideLayouts/slideLayout147.xml"/><Relationship Id="rId94" Type="http://schemas.openxmlformats.org/officeDocument/2006/relationships/slideLayout" Target="../slideLayouts/slideLayout146.xml"/><Relationship Id="rId97" Type="http://schemas.openxmlformats.org/officeDocument/2006/relationships/slideLayout" Target="../slideLayouts/slideLayout149.xml"/><Relationship Id="rId96" Type="http://schemas.openxmlformats.org/officeDocument/2006/relationships/slideLayout" Target="../slideLayouts/slideLayout148.xml"/><Relationship Id="rId11" Type="http://schemas.openxmlformats.org/officeDocument/2006/relationships/slideLayout" Target="../slideLayouts/slideLayout63.xml"/><Relationship Id="rId99" Type="http://schemas.openxmlformats.org/officeDocument/2006/relationships/slideLayout" Target="../slideLayouts/slideLayout151.xml"/><Relationship Id="rId10" Type="http://schemas.openxmlformats.org/officeDocument/2006/relationships/slideLayout" Target="../slideLayouts/slideLayout62.xml"/><Relationship Id="rId98" Type="http://schemas.openxmlformats.org/officeDocument/2006/relationships/slideLayout" Target="../slideLayouts/slideLayout150.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91" Type="http://schemas.openxmlformats.org/officeDocument/2006/relationships/slideLayout" Target="../slideLayouts/slideLayout143.xml"/><Relationship Id="rId90" Type="http://schemas.openxmlformats.org/officeDocument/2006/relationships/slideLayout" Target="../slideLayouts/slideLayout142.xml"/><Relationship Id="rId93" Type="http://schemas.openxmlformats.org/officeDocument/2006/relationships/slideLayout" Target="../slideLayouts/slideLayout145.xml"/><Relationship Id="rId92" Type="http://schemas.openxmlformats.org/officeDocument/2006/relationships/slideLayout" Target="../slideLayouts/slideLayout144.xml"/><Relationship Id="rId116" Type="http://schemas.openxmlformats.org/officeDocument/2006/relationships/theme" Target="../theme/theme2.xml"/><Relationship Id="rId115" Type="http://schemas.openxmlformats.org/officeDocument/2006/relationships/slideLayout" Target="../slideLayouts/slideLayout167.xml"/><Relationship Id="rId15" Type="http://schemas.openxmlformats.org/officeDocument/2006/relationships/slideLayout" Target="../slideLayouts/slideLayout67.xml"/><Relationship Id="rId110" Type="http://schemas.openxmlformats.org/officeDocument/2006/relationships/slideLayout" Target="../slideLayouts/slideLayout162.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14" Type="http://schemas.openxmlformats.org/officeDocument/2006/relationships/slideLayout" Target="../slideLayouts/slideLayout166.xml"/><Relationship Id="rId18" Type="http://schemas.openxmlformats.org/officeDocument/2006/relationships/slideLayout" Target="../slideLayouts/slideLayout70.xml"/><Relationship Id="rId113" Type="http://schemas.openxmlformats.org/officeDocument/2006/relationships/slideLayout" Target="../slideLayouts/slideLayout165.xml"/><Relationship Id="rId112" Type="http://schemas.openxmlformats.org/officeDocument/2006/relationships/slideLayout" Target="../slideLayouts/slideLayout164.xml"/><Relationship Id="rId111" Type="http://schemas.openxmlformats.org/officeDocument/2006/relationships/slideLayout" Target="../slideLayouts/slideLayout163.xml"/><Relationship Id="rId84" Type="http://schemas.openxmlformats.org/officeDocument/2006/relationships/slideLayout" Target="../slideLayouts/slideLayout136.xml"/><Relationship Id="rId83" Type="http://schemas.openxmlformats.org/officeDocument/2006/relationships/slideLayout" Target="../slideLayouts/slideLayout135.xml"/><Relationship Id="rId86" Type="http://schemas.openxmlformats.org/officeDocument/2006/relationships/slideLayout" Target="../slideLayouts/slideLayout138.xml"/><Relationship Id="rId85" Type="http://schemas.openxmlformats.org/officeDocument/2006/relationships/slideLayout" Target="../slideLayouts/slideLayout137.xml"/><Relationship Id="rId88" Type="http://schemas.openxmlformats.org/officeDocument/2006/relationships/slideLayout" Target="../slideLayouts/slideLayout140.xml"/><Relationship Id="rId87" Type="http://schemas.openxmlformats.org/officeDocument/2006/relationships/slideLayout" Target="../slideLayouts/slideLayout139.xml"/><Relationship Id="rId89" Type="http://schemas.openxmlformats.org/officeDocument/2006/relationships/slideLayout" Target="../slideLayouts/slideLayout141.xml"/><Relationship Id="rId80" Type="http://schemas.openxmlformats.org/officeDocument/2006/relationships/slideLayout" Target="../slideLayouts/slideLayout132.xml"/><Relationship Id="rId82" Type="http://schemas.openxmlformats.org/officeDocument/2006/relationships/slideLayout" Target="../slideLayouts/slideLayout134.xml"/><Relationship Id="rId81" Type="http://schemas.openxmlformats.org/officeDocument/2006/relationships/slideLayout" Target="../slideLayouts/slideLayout133.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73" Type="http://schemas.openxmlformats.org/officeDocument/2006/relationships/slideLayout" Target="../slideLayouts/slideLayout125.xml"/><Relationship Id="rId72" Type="http://schemas.openxmlformats.org/officeDocument/2006/relationships/slideLayout" Target="../slideLayouts/slideLayout124.xml"/><Relationship Id="rId75" Type="http://schemas.openxmlformats.org/officeDocument/2006/relationships/slideLayout" Target="../slideLayouts/slideLayout127.xml"/><Relationship Id="rId74" Type="http://schemas.openxmlformats.org/officeDocument/2006/relationships/slideLayout" Target="../slideLayouts/slideLayout126.xml"/><Relationship Id="rId77" Type="http://schemas.openxmlformats.org/officeDocument/2006/relationships/slideLayout" Target="../slideLayouts/slideLayout129.xml"/><Relationship Id="rId76" Type="http://schemas.openxmlformats.org/officeDocument/2006/relationships/slideLayout" Target="../slideLayouts/slideLayout128.xml"/><Relationship Id="rId79" Type="http://schemas.openxmlformats.org/officeDocument/2006/relationships/slideLayout" Target="../slideLayouts/slideLayout131.xml"/><Relationship Id="rId78" Type="http://schemas.openxmlformats.org/officeDocument/2006/relationships/slideLayout" Target="../slideLayouts/slideLayout130.xml"/><Relationship Id="rId71" Type="http://schemas.openxmlformats.org/officeDocument/2006/relationships/slideLayout" Target="../slideLayouts/slideLayout123.xml"/><Relationship Id="rId70" Type="http://schemas.openxmlformats.org/officeDocument/2006/relationships/slideLayout" Target="../slideLayouts/slideLayout122.xml"/><Relationship Id="rId62" Type="http://schemas.openxmlformats.org/officeDocument/2006/relationships/slideLayout" Target="../slideLayouts/slideLayout114.xml"/><Relationship Id="rId61" Type="http://schemas.openxmlformats.org/officeDocument/2006/relationships/slideLayout" Target="../slideLayouts/slideLayout113.xml"/><Relationship Id="rId64" Type="http://schemas.openxmlformats.org/officeDocument/2006/relationships/slideLayout" Target="../slideLayouts/slideLayout116.xml"/><Relationship Id="rId63" Type="http://schemas.openxmlformats.org/officeDocument/2006/relationships/slideLayout" Target="../slideLayouts/slideLayout115.xml"/><Relationship Id="rId66" Type="http://schemas.openxmlformats.org/officeDocument/2006/relationships/slideLayout" Target="../slideLayouts/slideLayout118.xml"/><Relationship Id="rId65" Type="http://schemas.openxmlformats.org/officeDocument/2006/relationships/slideLayout" Target="../slideLayouts/slideLayout117.xml"/><Relationship Id="rId68" Type="http://schemas.openxmlformats.org/officeDocument/2006/relationships/slideLayout" Target="../slideLayouts/slideLayout120.xml"/><Relationship Id="rId67" Type="http://schemas.openxmlformats.org/officeDocument/2006/relationships/slideLayout" Target="../slideLayouts/slideLayout119.xml"/><Relationship Id="rId60" Type="http://schemas.openxmlformats.org/officeDocument/2006/relationships/slideLayout" Target="../slideLayouts/slideLayout112.xml"/><Relationship Id="rId69" Type="http://schemas.openxmlformats.org/officeDocument/2006/relationships/slideLayout" Target="../slideLayouts/slideLayout121.xml"/><Relationship Id="rId51" Type="http://schemas.openxmlformats.org/officeDocument/2006/relationships/slideLayout" Target="../slideLayouts/slideLayout103.xml"/><Relationship Id="rId50" Type="http://schemas.openxmlformats.org/officeDocument/2006/relationships/slideLayout" Target="../slideLayouts/slideLayout102.xml"/><Relationship Id="rId53" Type="http://schemas.openxmlformats.org/officeDocument/2006/relationships/slideLayout" Target="../slideLayouts/slideLayout105.xml"/><Relationship Id="rId52" Type="http://schemas.openxmlformats.org/officeDocument/2006/relationships/slideLayout" Target="../slideLayouts/slideLayout104.xml"/><Relationship Id="rId55" Type="http://schemas.openxmlformats.org/officeDocument/2006/relationships/slideLayout" Target="../slideLayouts/slideLayout107.xml"/><Relationship Id="rId54" Type="http://schemas.openxmlformats.org/officeDocument/2006/relationships/slideLayout" Target="../slideLayouts/slideLayout106.xml"/><Relationship Id="rId57" Type="http://schemas.openxmlformats.org/officeDocument/2006/relationships/slideLayout" Target="../slideLayouts/slideLayout109.xml"/><Relationship Id="rId56" Type="http://schemas.openxmlformats.org/officeDocument/2006/relationships/slideLayout" Target="../slideLayouts/slideLayout108.xml"/><Relationship Id="rId59" Type="http://schemas.openxmlformats.org/officeDocument/2006/relationships/slideLayout" Target="../slideLayouts/slideLayout111.xml"/><Relationship Id="rId58"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78.xml"/><Relationship Id="rId10" Type="http://schemas.openxmlformats.org/officeDocument/2006/relationships/slideLayout" Target="../slideLayouts/slideLayout177.xml"/><Relationship Id="rId12" Type="http://schemas.openxmlformats.org/officeDocument/2006/relationships/theme" Target="../theme/theme3.xml"/><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6"/>
          <p:cNvSpPr txBox="1"/>
          <p:nvPr>
            <p:ph type="title"/>
          </p:nvPr>
        </p:nvSpPr>
        <p:spPr>
          <a:xfrm>
            <a:off x="332185" y="324001"/>
            <a:ext cx="8479500" cy="10404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400"/>
              <a:buFont typeface="Georgia"/>
              <a:buNone/>
              <a:defRPr b="0" i="0" sz="24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6"/>
          <p:cNvSpPr txBox="1"/>
          <p:nvPr>
            <p:ph idx="1" type="body"/>
          </p:nvPr>
        </p:nvSpPr>
        <p:spPr>
          <a:xfrm>
            <a:off x="332185" y="1577579"/>
            <a:ext cx="8479500" cy="3051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1"/>
              </a:buClr>
              <a:buSzPts val="1400"/>
              <a:buFont typeface="Arial"/>
              <a:buNone/>
              <a:defRPr b="1" i="0" sz="1400" u="none" cap="none" strike="noStrike">
                <a:solidFill>
                  <a:schemeClr val="accent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3" name="Google Shape;53;p16"/>
          <p:cNvSpPr txBox="1"/>
          <p:nvPr>
            <p:ph idx="12" type="sldNum"/>
          </p:nvPr>
        </p:nvSpPr>
        <p:spPr>
          <a:xfrm>
            <a:off x="7488222" y="4869180"/>
            <a:ext cx="13236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6"/>
          <p:cNvSpPr txBox="1"/>
          <p:nvPr/>
        </p:nvSpPr>
        <p:spPr>
          <a:xfrm>
            <a:off x="332185" y="4869180"/>
            <a:ext cx="41055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PwC</a:t>
            </a:r>
            <a:endParaRPr b="0" i="0" sz="1100" u="none" cap="none" strike="noStrike">
              <a:solidFill>
                <a:srgbClr val="000000"/>
              </a:solidFill>
              <a:latin typeface="Arial"/>
              <a:ea typeface="Arial"/>
              <a:cs typeface="Arial"/>
              <a:sym typeface="Arial"/>
            </a:endParaRPr>
          </a:p>
        </p:txBody>
      </p:sp>
      <p:sp>
        <p:nvSpPr>
          <p:cNvPr id="55" name="Google Shape;55;p16"/>
          <p:cNvSpPr txBox="1"/>
          <p:nvPr>
            <p:ph idx="10" type="dt"/>
          </p:nvPr>
        </p:nvSpPr>
        <p:spPr>
          <a:xfrm>
            <a:off x="7488222" y="4766310"/>
            <a:ext cx="1323600" cy="1029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6" name="Google Shape;56;p16"/>
          <p:cNvSpPr txBox="1"/>
          <p:nvPr>
            <p:ph idx="11" type="ftr"/>
          </p:nvPr>
        </p:nvSpPr>
        <p:spPr>
          <a:xfrm>
            <a:off x="332184" y="4766310"/>
            <a:ext cx="4105500" cy="102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09">
          <p15:clr>
            <a:srgbClr val="F26B43"/>
          </p15:clr>
        </p15:guide>
        <p15:guide id="3" pos="5551">
          <p15:clr>
            <a:srgbClr val="F26B43"/>
          </p15:clr>
        </p15:guide>
        <p15:guide id="4" pos="2965">
          <p15:clr>
            <a:srgbClr val="F26B43"/>
          </p15:clr>
        </p15:guide>
        <p15:guide id="5" pos="2795">
          <p15:clr>
            <a:srgbClr val="F26B43"/>
          </p15:clr>
        </p15:guide>
        <p15:guide id="6" orient="horz" pos="2916">
          <p15:clr>
            <a:srgbClr val="F26B43"/>
          </p15:clr>
        </p15:guide>
        <p15:guide id="7" pos="2045">
          <p15:clr>
            <a:srgbClr val="F26B43"/>
          </p15:clr>
        </p15:guide>
        <p15:guide id="8" pos="1877">
          <p15:clr>
            <a:srgbClr val="F26B43"/>
          </p15:clr>
        </p15:guide>
        <p15:guide id="9" pos="3714">
          <p15:clr>
            <a:srgbClr val="F26B43"/>
          </p15:clr>
        </p15:guide>
        <p15:guide id="10" pos="3883">
          <p15:clr>
            <a:srgbClr val="F26B43"/>
          </p15:clr>
        </p15:guide>
        <p15:guide id="11" orient="horz" pos="1620">
          <p15:clr>
            <a:srgbClr val="F26B43"/>
          </p15:clr>
        </p15:guide>
        <p15:guide id="12" orient="horz" pos="994">
          <p15:clr>
            <a:srgbClr val="F26B43"/>
          </p15:clr>
        </p15:guide>
        <p15:guide id="13" orient="horz" pos="859">
          <p15:clr>
            <a:srgbClr val="F26B43"/>
          </p15:clr>
        </p15:guide>
        <p15:guide id="14" orient="horz" pos="20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18"/>
          <p:cNvSpPr txBox="1"/>
          <p:nvPr>
            <p:ph type="title"/>
          </p:nvPr>
        </p:nvSpPr>
        <p:spPr>
          <a:xfrm>
            <a:off x="457200" y="342900"/>
            <a:ext cx="8229600" cy="10287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300"/>
              <a:buFont typeface="Georgia"/>
              <a:buNone/>
              <a:defRPr b="0" i="0" sz="23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500" u="none" cap="none" strike="noStrike">
                <a:solidFill>
                  <a:srgbClr val="000000"/>
                </a:solidFill>
                <a:latin typeface="Arial"/>
                <a:ea typeface="Arial"/>
                <a:cs typeface="Arial"/>
                <a:sym typeface="Arial"/>
              </a:defRPr>
            </a:lvl9pPr>
          </a:lstStyle>
          <a:p/>
        </p:txBody>
      </p:sp>
      <p:sp>
        <p:nvSpPr>
          <p:cNvPr id="370" name="Google Shape;370;p18"/>
          <p:cNvSpPr txBox="1"/>
          <p:nvPr>
            <p:ph idx="1" type="body"/>
          </p:nvPr>
        </p:nvSpPr>
        <p:spPr>
          <a:xfrm>
            <a:off x="457200" y="1577340"/>
            <a:ext cx="8229600" cy="30519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500"/>
              </a:spcBef>
              <a:spcAft>
                <a:spcPts val="5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71" name="Google Shape;371;p18"/>
          <p:cNvSpPr txBox="1"/>
          <p:nvPr>
            <p:ph idx="12" type="sldNum"/>
          </p:nvPr>
        </p:nvSpPr>
        <p:spPr>
          <a:xfrm>
            <a:off x="6187347" y="4869180"/>
            <a:ext cx="2560500" cy="1029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 id="2147483767" r:id="rId65"/>
    <p:sldLayoutId id="2147483768" r:id="rId66"/>
    <p:sldLayoutId id="2147483769" r:id="rId67"/>
    <p:sldLayoutId id="2147483770" r:id="rId68"/>
    <p:sldLayoutId id="2147483771" r:id="rId69"/>
    <p:sldLayoutId id="2147483772" r:id="rId70"/>
    <p:sldLayoutId id="2147483773" r:id="rId71"/>
    <p:sldLayoutId id="2147483774" r:id="rId72"/>
    <p:sldLayoutId id="2147483775" r:id="rId73"/>
    <p:sldLayoutId id="2147483776" r:id="rId74"/>
    <p:sldLayoutId id="2147483777" r:id="rId75"/>
    <p:sldLayoutId id="2147483778" r:id="rId76"/>
    <p:sldLayoutId id="2147483779" r:id="rId77"/>
    <p:sldLayoutId id="2147483780" r:id="rId78"/>
    <p:sldLayoutId id="2147483781" r:id="rId79"/>
    <p:sldLayoutId id="2147483782" r:id="rId80"/>
    <p:sldLayoutId id="2147483783" r:id="rId81"/>
    <p:sldLayoutId id="2147483784" r:id="rId82"/>
    <p:sldLayoutId id="2147483785" r:id="rId83"/>
    <p:sldLayoutId id="2147483786" r:id="rId84"/>
    <p:sldLayoutId id="2147483787" r:id="rId85"/>
    <p:sldLayoutId id="2147483788" r:id="rId86"/>
    <p:sldLayoutId id="2147483789" r:id="rId87"/>
    <p:sldLayoutId id="2147483790" r:id="rId88"/>
    <p:sldLayoutId id="2147483791" r:id="rId89"/>
    <p:sldLayoutId id="2147483792" r:id="rId90"/>
    <p:sldLayoutId id="2147483793" r:id="rId91"/>
    <p:sldLayoutId id="2147483794" r:id="rId92"/>
    <p:sldLayoutId id="2147483795" r:id="rId93"/>
    <p:sldLayoutId id="2147483796" r:id="rId94"/>
    <p:sldLayoutId id="2147483797" r:id="rId95"/>
    <p:sldLayoutId id="2147483798" r:id="rId96"/>
    <p:sldLayoutId id="2147483799" r:id="rId97"/>
    <p:sldLayoutId id="2147483800" r:id="rId98"/>
    <p:sldLayoutId id="2147483801" r:id="rId99"/>
    <p:sldLayoutId id="2147483802" r:id="rId100"/>
    <p:sldLayoutId id="2147483803" r:id="rId101"/>
    <p:sldLayoutId id="2147483804" r:id="rId102"/>
    <p:sldLayoutId id="2147483805" r:id="rId103"/>
    <p:sldLayoutId id="2147483806" r:id="rId104"/>
    <p:sldLayoutId id="2147483807" r:id="rId105"/>
    <p:sldLayoutId id="2147483808" r:id="rId106"/>
    <p:sldLayoutId id="2147483809" r:id="rId107"/>
    <p:sldLayoutId id="2147483810" r:id="rId108"/>
    <p:sldLayoutId id="2147483811" r:id="rId109"/>
    <p:sldLayoutId id="2147483812" r:id="rId110"/>
    <p:sldLayoutId id="2147483813" r:id="rId111"/>
    <p:sldLayoutId id="2147483814" r:id="rId112"/>
    <p:sldLayoutId id="2147483815" r:id="rId113"/>
    <p:sldLayoutId id="2147483816" r:id="rId114"/>
    <p:sldLayoutId id="2147483817" r:id="rId1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pos="249">
          <p15:clr>
            <a:srgbClr val="F26B43"/>
          </p15:clr>
        </p15:guide>
        <p15:guide id="3" pos="5511">
          <p15:clr>
            <a:srgbClr val="F26B43"/>
          </p15:clr>
        </p15:guide>
        <p15:guide id="4" pos="2965">
          <p15:clr>
            <a:srgbClr val="F26B43"/>
          </p15:clr>
        </p15:guide>
        <p15:guide id="5" pos="2795">
          <p15:clr>
            <a:srgbClr val="F26B43"/>
          </p15:clr>
        </p15:guide>
        <p15:guide id="6" orient="horz" pos="2916">
          <p15:clr>
            <a:srgbClr val="F26B43"/>
          </p15:clr>
        </p15:guide>
        <p15:guide id="7" pos="2074">
          <p15:clr>
            <a:srgbClr val="F26B43"/>
          </p15:clr>
        </p15:guide>
        <p15:guide id="8" pos="1901">
          <p15:clr>
            <a:srgbClr val="F26B43"/>
          </p15:clr>
        </p15:guide>
        <p15:guide id="9" pos="3686">
          <p15:clr>
            <a:srgbClr val="F26B43"/>
          </p15:clr>
        </p15:guide>
        <p15:guide id="10" pos="3859">
          <p15:clr>
            <a:srgbClr val="F26B43"/>
          </p15:clr>
        </p15:guide>
        <p15:guide id="11" orient="horz" pos="1620">
          <p15:clr>
            <a:srgbClr val="F26B43"/>
          </p15:clr>
        </p15:guide>
        <p15:guide id="12" orient="horz" pos="994">
          <p15:clr>
            <a:srgbClr val="F26B43"/>
          </p15:clr>
        </p15:guide>
        <p15:guide id="13" orient="horz" pos="864">
          <p15:clr>
            <a:srgbClr val="F26B43"/>
          </p15:clr>
        </p15:guide>
        <p15:guide id="14" orient="horz" pos="2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80" name="Shape 980"/>
        <p:cNvGrpSpPr/>
        <p:nvPr/>
      </p:nvGrpSpPr>
      <p:grpSpPr>
        <a:xfrm>
          <a:off x="0" y="0"/>
          <a:ext cx="0" cy="0"/>
          <a:chOff x="0" y="0"/>
          <a:chExt cx="0" cy="0"/>
        </a:xfrm>
      </p:grpSpPr>
      <p:sp>
        <p:nvSpPr>
          <p:cNvPr id="981" name="Google Shape;98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82" name="Google Shape;982;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3" name="Google Shape;98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1.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
          <p:cNvPicPr preferRelativeResize="0"/>
          <p:nvPr/>
        </p:nvPicPr>
        <p:blipFill rotWithShape="1">
          <a:blip r:embed="rId3">
            <a:alphaModFix/>
          </a:blip>
          <a:srcRect b="0" l="0" r="0" t="0"/>
          <a:stretch/>
        </p:blipFill>
        <p:spPr>
          <a:xfrm>
            <a:off x="0" y="1054"/>
            <a:ext cx="9143997" cy="5141390"/>
          </a:xfrm>
          <a:prstGeom prst="rect">
            <a:avLst/>
          </a:prstGeom>
          <a:noFill/>
          <a:ln>
            <a:noFill/>
          </a:ln>
        </p:spPr>
      </p:pic>
      <p:sp>
        <p:nvSpPr>
          <p:cNvPr id="1030" name="Google Shape;1030;p1"/>
          <p:cNvSpPr txBox="1"/>
          <p:nvPr>
            <p:ph type="ctrTitle"/>
          </p:nvPr>
        </p:nvSpPr>
        <p:spPr>
          <a:xfrm>
            <a:off x="311700" y="1130575"/>
            <a:ext cx="8520600" cy="1666500"/>
          </a:xfrm>
          <a:prstGeom prst="rect">
            <a:avLst/>
          </a:prstGeom>
          <a:solidFill>
            <a:srgbClr val="FFFFFF">
              <a:alpha val="84705"/>
            </a:srgbClr>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a:latin typeface="Georgia"/>
                <a:ea typeface="Georgia"/>
                <a:cs typeface="Georgia"/>
                <a:sym typeface="Georgia"/>
              </a:rPr>
              <a:t>Codecademy Case Study</a:t>
            </a:r>
            <a:endParaRPr b="1">
              <a:latin typeface="Georgia"/>
              <a:ea typeface="Georgia"/>
              <a:cs typeface="Georgia"/>
              <a:sym typeface="Georgia"/>
            </a:endParaRPr>
          </a:p>
        </p:txBody>
      </p:sp>
      <p:sp>
        <p:nvSpPr>
          <p:cNvPr id="1031" name="Google Shape;1031;p1"/>
          <p:cNvSpPr txBox="1"/>
          <p:nvPr>
            <p:ph idx="1" type="subTitle"/>
          </p:nvPr>
        </p:nvSpPr>
        <p:spPr>
          <a:xfrm>
            <a:off x="311700" y="3032900"/>
            <a:ext cx="8520600" cy="657000"/>
          </a:xfrm>
          <a:prstGeom prst="rect">
            <a:avLst/>
          </a:prstGeom>
          <a:solidFill>
            <a:srgbClr val="FFFFFF">
              <a:alpha val="81960"/>
            </a:srgbClr>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Lifion HCM Modular Criteria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pic>
        <p:nvPicPr>
          <p:cNvPr id="1449" name="Google Shape;1449;g115074e6c13_0_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50" name="Google Shape;1450;g115074e6c13_0_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51" name="Google Shape;1451;g115074e6c13_0_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 Original Criteria</a:t>
            </a:r>
            <a:endParaRPr b="1" i="0" sz="1900" u="none" cap="none" strike="noStrike">
              <a:solidFill>
                <a:srgbClr val="EFEFEF"/>
              </a:solidFill>
              <a:latin typeface="Georgia"/>
              <a:ea typeface="Georgia"/>
              <a:cs typeface="Georgia"/>
              <a:sym typeface="Georgia"/>
            </a:endParaRPr>
          </a:p>
        </p:txBody>
      </p:sp>
      <p:sp>
        <p:nvSpPr>
          <p:cNvPr id="1452" name="Google Shape;1452;g115074e6c13_0_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15074e6c13_0_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115074e6c13_0_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15074e6c13_0_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115074e6c13_0_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57" name="Google Shape;1457;g115074e6c13_0_0"/>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58" name="Google Shape;1458;g115074e6c13_0_0"/>
          <p:cNvPicPr preferRelativeResize="0"/>
          <p:nvPr/>
        </p:nvPicPr>
        <p:blipFill rotWithShape="1">
          <a:blip r:embed="rId4">
            <a:alphaModFix/>
          </a:blip>
          <a:srcRect b="0" l="0" r="75502" t="20716"/>
          <a:stretch/>
        </p:blipFill>
        <p:spPr>
          <a:xfrm>
            <a:off x="4013650" y="2155300"/>
            <a:ext cx="959025" cy="185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g115074e6c13_0_2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64" name="Google Shape;1464;g115074e6c13_0_2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65" name="Google Shape;1465;g115074e6c13_0_2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 Modular Criteria</a:t>
            </a:r>
            <a:endParaRPr b="1" i="0" sz="1900" u="none" cap="none" strike="noStrike">
              <a:solidFill>
                <a:srgbClr val="EFEFEF"/>
              </a:solidFill>
              <a:latin typeface="Georgia"/>
              <a:ea typeface="Georgia"/>
              <a:cs typeface="Georgia"/>
              <a:sym typeface="Georgia"/>
            </a:endParaRPr>
          </a:p>
        </p:txBody>
      </p:sp>
      <p:sp>
        <p:nvSpPr>
          <p:cNvPr id="1466" name="Google Shape;1466;g115074e6c13_0_2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115074e6c13_0_2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115074e6c13_0_2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15074e6c13_0_2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115074e6c13_0_20"/>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71" name="Google Shape;1471;g115074e6c13_0_20"/>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72" name="Google Shape;1472;g115074e6c13_0_20"/>
          <p:cNvPicPr preferRelativeResize="0"/>
          <p:nvPr/>
        </p:nvPicPr>
        <p:blipFill>
          <a:blip r:embed="rId4">
            <a:alphaModFix/>
          </a:blip>
          <a:stretch>
            <a:fillRect/>
          </a:stretch>
        </p:blipFill>
        <p:spPr>
          <a:xfrm>
            <a:off x="1878350" y="1026025"/>
            <a:ext cx="5261400" cy="394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g115074e6c13_0_34"/>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478" name="Google Shape;1478;g115074e6c13_0_34"/>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79" name="Google Shape;1479;g115074e6c13_0_34"/>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480" name="Google Shape;1480;g115074e6c13_0_34"/>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115074e6c13_0_34"/>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115074e6c13_0_34"/>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115074e6c13_0_34"/>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115074e6c13_0_34"/>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85" name="Google Shape;1485;g115074e6c13_0_34"/>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86" name="Google Shape;1486;g115074e6c13_0_34"/>
          <p:cNvSpPr/>
          <p:nvPr/>
        </p:nvSpPr>
        <p:spPr>
          <a:xfrm>
            <a:off x="247575" y="1275950"/>
            <a:ext cx="8379000" cy="321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None/>
            </a:pPr>
            <a:r>
              <a:rPr b="1" lang="en" sz="1200"/>
              <a:t>Background Information</a:t>
            </a:r>
            <a:endParaRPr b="1" sz="1200"/>
          </a:p>
          <a:p>
            <a:pPr indent="-304800" lvl="0" marL="457200" marR="0" rtl="0" algn="l">
              <a:lnSpc>
                <a:spcPct val="100000"/>
              </a:lnSpc>
              <a:spcBef>
                <a:spcPts val="1200"/>
              </a:spcBef>
              <a:spcAft>
                <a:spcPts val="0"/>
              </a:spcAft>
              <a:buSzPts val="1200"/>
              <a:buAutoNum type="arabicPeriod"/>
            </a:pPr>
            <a:r>
              <a:rPr b="1" lang="en" sz="1200"/>
              <a:t>The Lifion platform is based on metadata architecture.</a:t>
            </a:r>
            <a:endParaRPr b="1" sz="1200"/>
          </a:p>
          <a:p>
            <a:pPr indent="-304800" lvl="1" marL="914400" marR="0" rtl="0" algn="l">
              <a:lnSpc>
                <a:spcPct val="100000"/>
              </a:lnSpc>
              <a:spcBef>
                <a:spcPts val="0"/>
              </a:spcBef>
              <a:spcAft>
                <a:spcPts val="0"/>
              </a:spcAft>
              <a:buSzPts val="1200"/>
              <a:buAutoNum type="alphaLcPeriod"/>
            </a:pPr>
            <a:r>
              <a:rPr lang="en" sz="1200"/>
              <a:t>Every logical flow, user interface, and data model is represented via metadata documents.</a:t>
            </a:r>
            <a:endParaRPr sz="1200"/>
          </a:p>
          <a:p>
            <a:pPr indent="-304800" lvl="1" marL="914400" marR="0" rtl="0" algn="l">
              <a:lnSpc>
                <a:spcPct val="100000"/>
              </a:lnSpc>
              <a:spcBef>
                <a:spcPts val="0"/>
              </a:spcBef>
              <a:spcAft>
                <a:spcPts val="0"/>
              </a:spcAft>
              <a:buSzPts val="1200"/>
              <a:buAutoNum type="alphaLcPeriod"/>
            </a:pPr>
            <a:r>
              <a:rPr lang="en" sz="1200"/>
              <a:t>Metadata documents contain properties. </a:t>
            </a:r>
            <a:r>
              <a:rPr i="1" lang="en" sz="1200"/>
              <a:t>(eg. Employee: name, role)</a:t>
            </a:r>
            <a:endParaRPr i="1" sz="1200"/>
          </a:p>
          <a:p>
            <a:pPr indent="-304800" lvl="1" marL="914400" marR="0" rtl="0" algn="l">
              <a:lnSpc>
                <a:spcPct val="100000"/>
              </a:lnSpc>
              <a:spcBef>
                <a:spcPts val="0"/>
              </a:spcBef>
              <a:spcAft>
                <a:spcPts val="0"/>
              </a:spcAft>
              <a:buSzPts val="1200"/>
              <a:buAutoNum type="alphaLcPeriod"/>
            </a:pPr>
            <a:r>
              <a:rPr lang="en" sz="1200"/>
              <a:t>Metadata can inherit properties from other metadata documents. </a:t>
            </a:r>
            <a:r>
              <a:rPr i="1" lang="en" sz="1200"/>
              <a:t>(Camry has properties of car)</a:t>
            </a:r>
            <a:endParaRPr i="1" sz="1200"/>
          </a:p>
          <a:p>
            <a:pPr indent="-304800" lvl="0" marL="457200" rtl="0" algn="l">
              <a:spcBef>
                <a:spcPts val="0"/>
              </a:spcBef>
              <a:spcAft>
                <a:spcPts val="0"/>
              </a:spcAft>
              <a:buSzPts val="1200"/>
              <a:buAutoNum type="arabicPeriod"/>
            </a:pPr>
            <a:r>
              <a:rPr b="1" lang="en" sz="1200">
                <a:solidFill>
                  <a:schemeClr val="dk1"/>
                </a:solidFill>
              </a:rPr>
              <a:t>Inflexible Criteria was built on top of Lifion’s metadata platform.</a:t>
            </a:r>
            <a:endParaRPr b="1"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of the thousands of criteria options were represented by separate metadata documents.</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criteria metadata document inherited from the same parent criteria metadata document.</a:t>
            </a:r>
            <a:endParaRPr sz="1200">
              <a:solidFill>
                <a:schemeClr val="dk1"/>
              </a:solidFill>
            </a:endParaRPr>
          </a:p>
          <a:p>
            <a:pPr indent="-304800" lvl="1" marL="914400" rtl="0" algn="l">
              <a:spcBef>
                <a:spcPts val="0"/>
              </a:spcBef>
              <a:spcAft>
                <a:spcPts val="0"/>
              </a:spcAft>
              <a:buClr>
                <a:schemeClr val="dk1"/>
              </a:buClr>
              <a:buSzPts val="1200"/>
              <a:buAutoNum type="alphaLcPeriod"/>
            </a:pPr>
            <a:r>
              <a:rPr lang="en" sz="1200">
                <a:solidFill>
                  <a:schemeClr val="dk1"/>
                </a:solidFill>
              </a:rPr>
              <a:t>Each criteria metadata document’s query logic was inflexible and extremely difficult to understand.</a:t>
            </a:r>
            <a:endParaRPr sz="1200">
              <a:solidFill>
                <a:schemeClr val="dk1"/>
              </a:solidFill>
            </a:endParaRPr>
          </a:p>
          <a:p>
            <a:pPr indent="-304800" lvl="0" marL="457200" marR="0" rtl="0" algn="l">
              <a:lnSpc>
                <a:spcPct val="100000"/>
              </a:lnSpc>
              <a:spcBef>
                <a:spcPts val="0"/>
              </a:spcBef>
              <a:spcAft>
                <a:spcPts val="0"/>
              </a:spcAft>
              <a:buSzPts val="1200"/>
              <a:buAutoNum type="arabicPeriod"/>
            </a:pPr>
            <a:r>
              <a:rPr b="1" lang="en" sz="1200"/>
              <a:t>Metadata is created and updated via a visual metadata designer experience.</a:t>
            </a:r>
            <a:endParaRPr b="1" sz="1200"/>
          </a:p>
          <a:p>
            <a:pPr indent="-304800" lvl="1" marL="914400" marR="0" rtl="0" algn="l">
              <a:lnSpc>
                <a:spcPct val="100000"/>
              </a:lnSpc>
              <a:spcBef>
                <a:spcPts val="0"/>
              </a:spcBef>
              <a:spcAft>
                <a:spcPts val="0"/>
              </a:spcAft>
              <a:buSzPts val="1200"/>
              <a:buAutoNum type="alphaLcPeriod"/>
            </a:pPr>
            <a:r>
              <a:rPr lang="en" sz="1200"/>
              <a:t>The metadata designer could be used to create any number of custom metadata designers. </a:t>
            </a:r>
            <a:r>
              <a:rPr i="1" lang="en" sz="1200"/>
              <a:t>(Car Factory)</a:t>
            </a:r>
            <a:endParaRPr i="1" sz="1200"/>
          </a:p>
          <a:p>
            <a:pPr indent="-304800" lvl="1" marL="914400" marR="0" rtl="0" algn="l">
              <a:lnSpc>
                <a:spcPct val="100000"/>
              </a:lnSpc>
              <a:spcBef>
                <a:spcPts val="0"/>
              </a:spcBef>
              <a:spcAft>
                <a:spcPts val="0"/>
              </a:spcAft>
              <a:buSzPts val="1200"/>
              <a:buAutoNum type="alphaLcPeriod"/>
            </a:pPr>
            <a:r>
              <a:rPr lang="en" sz="1200"/>
              <a:t>A custom metadata designer can be used to create a corresponding custom metadata definition. </a:t>
            </a:r>
            <a:r>
              <a:rPr i="1" lang="en" sz="1200"/>
              <a:t>(Car)</a:t>
            </a:r>
            <a:endParaRPr i="1" sz="1200"/>
          </a:p>
          <a:p>
            <a:pPr indent="-304800" lvl="1" marL="914400" marR="0" rtl="0" algn="l">
              <a:lnSpc>
                <a:spcPct val="100000"/>
              </a:lnSpc>
              <a:spcBef>
                <a:spcPts val="0"/>
              </a:spcBef>
              <a:spcAft>
                <a:spcPts val="0"/>
              </a:spcAft>
              <a:buSzPts val="1200"/>
              <a:buAutoNum type="alphaLcPeriod"/>
            </a:pPr>
            <a:r>
              <a:rPr lang="en" sz="1200"/>
              <a:t>A custom metadata definition can be used as a baseline to any number of metadata implementations. </a:t>
            </a:r>
            <a:r>
              <a:rPr i="1" lang="en" sz="1200"/>
              <a:t>(Camry)</a:t>
            </a:r>
            <a:endParaRPr i="1" sz="1200"/>
          </a:p>
        </p:txBody>
      </p:sp>
      <p:sp>
        <p:nvSpPr>
          <p:cNvPr id="1487" name="Google Shape;1487;g115074e6c13_0_34"/>
          <p:cNvSpPr/>
          <p:nvPr/>
        </p:nvSpPr>
        <p:spPr>
          <a:xfrm>
            <a:off x="154250" y="4239450"/>
            <a:ext cx="8836800" cy="6789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488" name="Google Shape;1488;g115074e6c13_0_34"/>
          <p:cNvSpPr/>
          <p:nvPr/>
        </p:nvSpPr>
        <p:spPr>
          <a:xfrm>
            <a:off x="288325" y="4326800"/>
            <a:ext cx="72492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Arial"/>
              <a:ea typeface="Arial"/>
              <a:cs typeface="Arial"/>
              <a:sym typeface="Arial"/>
            </a:endParaRPr>
          </a:p>
        </p:txBody>
      </p:sp>
      <p:sp>
        <p:nvSpPr>
          <p:cNvPr id="1489" name="Google Shape;1489;g115074e6c13_0_34"/>
          <p:cNvSpPr/>
          <p:nvPr/>
        </p:nvSpPr>
        <p:spPr>
          <a:xfrm>
            <a:off x="966425" y="4326800"/>
            <a:ext cx="79356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rgbClr val="FFFFFF"/>
                </a:solidFill>
              </a:rPr>
              <a:t>The design process was a collaborative effort between engineering, design, and product.</a:t>
            </a:r>
            <a:endParaRPr b="0" i="0" sz="1200" u="none" cap="none" strike="noStrike">
              <a:solidFill>
                <a:srgbClr val="FFFFFF"/>
              </a:solidFill>
              <a:latin typeface="Arial"/>
              <a:ea typeface="Arial"/>
              <a:cs typeface="Arial"/>
              <a:sym typeface="Arial"/>
            </a:endParaRPr>
          </a:p>
        </p:txBody>
      </p:sp>
      <p:grpSp>
        <p:nvGrpSpPr>
          <p:cNvPr id="1490" name="Google Shape;1490;g115074e6c13_0_34"/>
          <p:cNvGrpSpPr/>
          <p:nvPr/>
        </p:nvGrpSpPr>
        <p:grpSpPr>
          <a:xfrm>
            <a:off x="434741" y="4380721"/>
            <a:ext cx="378854" cy="423767"/>
            <a:chOff x="8942117" y="2441239"/>
            <a:chExt cx="419876" cy="447012"/>
          </a:xfrm>
        </p:grpSpPr>
        <p:sp>
          <p:nvSpPr>
            <p:cNvPr id="1491" name="Google Shape;1491;g115074e6c13_0_34"/>
            <p:cNvSpPr/>
            <p:nvPr/>
          </p:nvSpPr>
          <p:spPr>
            <a:xfrm>
              <a:off x="9085870" y="2785832"/>
              <a:ext cx="125838" cy="27122"/>
            </a:xfrm>
            <a:custGeom>
              <a:rect b="b" l="l" r="r" t="t"/>
              <a:pathLst>
                <a:path extrusionOk="0" h="27122" w="125838">
                  <a:moveTo>
                    <a:pt x="113180" y="31"/>
                  </a:moveTo>
                  <a:lnTo>
                    <a:pt x="14463" y="31"/>
                  </a:lnTo>
                  <a:cubicBezTo>
                    <a:pt x="6998" y="-473"/>
                    <a:pt x="529" y="5169"/>
                    <a:pt x="31" y="12640"/>
                  </a:cubicBezTo>
                  <a:cubicBezTo>
                    <a:pt x="-467" y="20117"/>
                    <a:pt x="5132" y="26586"/>
                    <a:pt x="12596" y="27090"/>
                  </a:cubicBezTo>
                  <a:cubicBezTo>
                    <a:pt x="13219" y="27134"/>
                    <a:pt x="13841" y="27134"/>
                    <a:pt x="14463" y="27090"/>
                  </a:cubicBezTo>
                  <a:lnTo>
                    <a:pt x="113180" y="27090"/>
                  </a:lnTo>
                  <a:cubicBezTo>
                    <a:pt x="120645" y="26586"/>
                    <a:pt x="126305" y="20117"/>
                    <a:pt x="125808" y="12640"/>
                  </a:cubicBezTo>
                  <a:cubicBezTo>
                    <a:pt x="125310" y="5879"/>
                    <a:pt x="119960" y="492"/>
                    <a:pt x="113180"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2" name="Google Shape;1492;g115074e6c13_0_34"/>
            <p:cNvSpPr/>
            <p:nvPr/>
          </p:nvSpPr>
          <p:spPr>
            <a:xfrm>
              <a:off x="9098747" y="2823465"/>
              <a:ext cx="97535" cy="27122"/>
            </a:xfrm>
            <a:custGeom>
              <a:rect b="b" l="l" r="r" t="t"/>
              <a:pathLst>
                <a:path extrusionOk="0" h="27122" w="97535">
                  <a:moveTo>
                    <a:pt x="84877" y="31"/>
                  </a:moveTo>
                  <a:lnTo>
                    <a:pt x="14462" y="31"/>
                  </a:lnTo>
                  <a:cubicBezTo>
                    <a:pt x="6998" y="-473"/>
                    <a:pt x="528" y="5169"/>
                    <a:pt x="31" y="12640"/>
                  </a:cubicBezTo>
                  <a:cubicBezTo>
                    <a:pt x="-467" y="20117"/>
                    <a:pt x="5131" y="26580"/>
                    <a:pt x="12596" y="27090"/>
                  </a:cubicBezTo>
                  <a:cubicBezTo>
                    <a:pt x="13218" y="27134"/>
                    <a:pt x="13840" y="27134"/>
                    <a:pt x="14462" y="27090"/>
                  </a:cubicBezTo>
                  <a:lnTo>
                    <a:pt x="84877" y="27090"/>
                  </a:lnTo>
                  <a:cubicBezTo>
                    <a:pt x="92341" y="26586"/>
                    <a:pt x="98002" y="20117"/>
                    <a:pt x="97505" y="12640"/>
                  </a:cubicBezTo>
                  <a:cubicBezTo>
                    <a:pt x="97007" y="5878"/>
                    <a:pt x="91657" y="492"/>
                    <a:pt x="84877"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3" name="Google Shape;1493;g115074e6c13_0_34"/>
            <p:cNvSpPr/>
            <p:nvPr/>
          </p:nvSpPr>
          <p:spPr>
            <a:xfrm>
              <a:off x="9116942" y="2861130"/>
              <a:ext cx="65500" cy="27121"/>
            </a:xfrm>
            <a:custGeom>
              <a:rect b="b" l="l" r="r" t="t"/>
              <a:pathLst>
                <a:path extrusionOk="0" h="27121" w="65500">
                  <a:moveTo>
                    <a:pt x="51940" y="0"/>
                  </a:moveTo>
                  <a:lnTo>
                    <a:pt x="13560" y="0"/>
                  </a:lnTo>
                  <a:cubicBezTo>
                    <a:pt x="6096" y="0"/>
                    <a:pt x="0" y="6071"/>
                    <a:pt x="0" y="13561"/>
                  </a:cubicBezTo>
                  <a:cubicBezTo>
                    <a:pt x="0" y="21050"/>
                    <a:pt x="6096" y="27121"/>
                    <a:pt x="13560" y="27121"/>
                  </a:cubicBezTo>
                  <a:lnTo>
                    <a:pt x="51940" y="27121"/>
                  </a:lnTo>
                  <a:cubicBezTo>
                    <a:pt x="59404" y="27121"/>
                    <a:pt x="65500" y="21050"/>
                    <a:pt x="65500" y="13561"/>
                  </a:cubicBezTo>
                  <a:cubicBezTo>
                    <a:pt x="65500" y="6071"/>
                    <a:pt x="59404" y="0"/>
                    <a:pt x="519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4" name="Google Shape;1494;g115074e6c13_0_34"/>
            <p:cNvSpPr/>
            <p:nvPr/>
          </p:nvSpPr>
          <p:spPr>
            <a:xfrm>
              <a:off x="9044783" y="2545693"/>
              <a:ext cx="211252" cy="232320"/>
            </a:xfrm>
            <a:custGeom>
              <a:rect b="b" l="l" r="r" t="t"/>
              <a:pathLst>
                <a:path extrusionOk="0" h="232320" w="211252">
                  <a:moveTo>
                    <a:pt x="186614" y="35892"/>
                  </a:moveTo>
                  <a:cubicBezTo>
                    <a:pt x="173178" y="19532"/>
                    <a:pt x="148296" y="0"/>
                    <a:pt x="105748" y="0"/>
                  </a:cubicBezTo>
                  <a:cubicBezTo>
                    <a:pt x="63201" y="0"/>
                    <a:pt x="38257" y="19532"/>
                    <a:pt x="24883" y="35892"/>
                  </a:cubicBezTo>
                  <a:cubicBezTo>
                    <a:pt x="8648" y="56488"/>
                    <a:pt x="-122" y="81997"/>
                    <a:pt x="1" y="108235"/>
                  </a:cubicBezTo>
                  <a:cubicBezTo>
                    <a:pt x="1" y="133117"/>
                    <a:pt x="11198" y="151094"/>
                    <a:pt x="22084" y="168386"/>
                  </a:cubicBezTo>
                  <a:cubicBezTo>
                    <a:pt x="23950" y="171372"/>
                    <a:pt x="25816" y="174171"/>
                    <a:pt x="27620" y="176846"/>
                  </a:cubicBezTo>
                  <a:cubicBezTo>
                    <a:pt x="35955" y="189287"/>
                    <a:pt x="42549" y="199178"/>
                    <a:pt x="42549" y="217839"/>
                  </a:cubicBezTo>
                  <a:cubicBezTo>
                    <a:pt x="42051" y="225309"/>
                    <a:pt x="47712" y="231779"/>
                    <a:pt x="55176" y="232289"/>
                  </a:cubicBezTo>
                  <a:cubicBezTo>
                    <a:pt x="62641" y="232793"/>
                    <a:pt x="69110" y="227144"/>
                    <a:pt x="69608" y="219674"/>
                  </a:cubicBezTo>
                  <a:cubicBezTo>
                    <a:pt x="69670" y="219064"/>
                    <a:pt x="69670" y="218448"/>
                    <a:pt x="69608" y="217839"/>
                  </a:cubicBezTo>
                  <a:cubicBezTo>
                    <a:pt x="69608" y="191526"/>
                    <a:pt x="60028" y="176971"/>
                    <a:pt x="49889" y="161544"/>
                  </a:cubicBezTo>
                  <a:lnTo>
                    <a:pt x="44975" y="153955"/>
                  </a:lnTo>
                  <a:cubicBezTo>
                    <a:pt x="35396" y="138591"/>
                    <a:pt x="27061" y="125341"/>
                    <a:pt x="27061" y="108235"/>
                  </a:cubicBezTo>
                  <a:cubicBezTo>
                    <a:pt x="27061" y="44165"/>
                    <a:pt x="76450" y="27059"/>
                    <a:pt x="105624" y="27059"/>
                  </a:cubicBezTo>
                  <a:cubicBezTo>
                    <a:pt x="134798" y="27059"/>
                    <a:pt x="184187" y="44165"/>
                    <a:pt x="184187" y="108235"/>
                  </a:cubicBezTo>
                  <a:cubicBezTo>
                    <a:pt x="184187" y="125341"/>
                    <a:pt x="175915" y="138591"/>
                    <a:pt x="166273" y="154017"/>
                  </a:cubicBezTo>
                  <a:cubicBezTo>
                    <a:pt x="164656" y="156568"/>
                    <a:pt x="162976" y="159056"/>
                    <a:pt x="161359" y="161544"/>
                  </a:cubicBezTo>
                  <a:cubicBezTo>
                    <a:pt x="151220" y="176971"/>
                    <a:pt x="141640" y="191526"/>
                    <a:pt x="141640" y="217839"/>
                  </a:cubicBezTo>
                  <a:cubicBezTo>
                    <a:pt x="141640" y="225328"/>
                    <a:pt x="147736" y="231399"/>
                    <a:pt x="155201" y="231399"/>
                  </a:cubicBezTo>
                  <a:cubicBezTo>
                    <a:pt x="162665" y="231399"/>
                    <a:pt x="168761" y="225328"/>
                    <a:pt x="168761" y="217839"/>
                  </a:cubicBezTo>
                  <a:cubicBezTo>
                    <a:pt x="168761" y="199178"/>
                    <a:pt x="175355" y="189349"/>
                    <a:pt x="183690" y="176846"/>
                  </a:cubicBezTo>
                  <a:cubicBezTo>
                    <a:pt x="185494" y="174171"/>
                    <a:pt x="187298" y="171372"/>
                    <a:pt x="189226" y="168386"/>
                  </a:cubicBezTo>
                  <a:cubicBezTo>
                    <a:pt x="200050" y="151032"/>
                    <a:pt x="211247" y="133179"/>
                    <a:pt x="211247" y="108235"/>
                  </a:cubicBezTo>
                  <a:cubicBezTo>
                    <a:pt x="211495" y="82029"/>
                    <a:pt x="202787" y="56519"/>
                    <a:pt x="186614" y="358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5" name="Google Shape;1495;g115074e6c13_0_34"/>
            <p:cNvSpPr/>
            <p:nvPr/>
          </p:nvSpPr>
          <p:spPr>
            <a:xfrm>
              <a:off x="9136162" y="2441239"/>
              <a:ext cx="27058" cy="83117"/>
            </a:xfrm>
            <a:custGeom>
              <a:rect b="b" l="l" r="r" t="t"/>
              <a:pathLst>
                <a:path extrusionOk="0" h="83117" w="27058">
                  <a:moveTo>
                    <a:pt x="13560" y="83118"/>
                  </a:moveTo>
                  <a:cubicBezTo>
                    <a:pt x="21025" y="83081"/>
                    <a:pt x="27059" y="77022"/>
                    <a:pt x="27059" y="69557"/>
                  </a:cubicBezTo>
                  <a:lnTo>
                    <a:pt x="27059" y="12641"/>
                  </a:lnTo>
                  <a:cubicBezTo>
                    <a:pt x="26561" y="5170"/>
                    <a:pt x="20092" y="-478"/>
                    <a:pt x="12628" y="32"/>
                  </a:cubicBezTo>
                  <a:cubicBezTo>
                    <a:pt x="5847" y="486"/>
                    <a:pt x="435" y="5873"/>
                    <a:pt x="0" y="12641"/>
                  </a:cubicBezTo>
                  <a:lnTo>
                    <a:pt x="0" y="69557"/>
                  </a:lnTo>
                  <a:cubicBezTo>
                    <a:pt x="0" y="77047"/>
                    <a:pt x="6096" y="83118"/>
                    <a:pt x="13560" y="83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6" name="Google Shape;1496;g115074e6c13_0_34"/>
            <p:cNvSpPr/>
            <p:nvPr/>
          </p:nvSpPr>
          <p:spPr>
            <a:xfrm>
              <a:off x="8986573" y="2511622"/>
              <a:ext cx="70652" cy="63679"/>
            </a:xfrm>
            <a:custGeom>
              <a:rect b="b" l="l" r="r" t="t"/>
              <a:pathLst>
                <a:path extrusionOk="0" h="63679" w="70652">
                  <a:moveTo>
                    <a:pt x="48384" y="60507"/>
                  </a:moveTo>
                  <a:cubicBezTo>
                    <a:pt x="50810" y="62560"/>
                    <a:pt x="53920" y="63686"/>
                    <a:pt x="57092" y="63680"/>
                  </a:cubicBezTo>
                  <a:cubicBezTo>
                    <a:pt x="64557" y="63674"/>
                    <a:pt x="70652" y="57602"/>
                    <a:pt x="70652" y="50113"/>
                  </a:cubicBezTo>
                  <a:cubicBezTo>
                    <a:pt x="70652" y="46107"/>
                    <a:pt x="68849" y="42306"/>
                    <a:pt x="65801" y="39731"/>
                  </a:cubicBezTo>
                  <a:lnTo>
                    <a:pt x="22258" y="3155"/>
                  </a:lnTo>
                  <a:cubicBezTo>
                    <a:pt x="16535" y="-1647"/>
                    <a:pt x="7951" y="-882"/>
                    <a:pt x="3161" y="4866"/>
                  </a:cubicBezTo>
                  <a:cubicBezTo>
                    <a:pt x="860" y="7609"/>
                    <a:pt x="-260" y="11155"/>
                    <a:pt x="51" y="14725"/>
                  </a:cubicBezTo>
                  <a:cubicBezTo>
                    <a:pt x="362" y="18314"/>
                    <a:pt x="2104" y="21630"/>
                    <a:pt x="4841" y="239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7" name="Google Shape;1497;g115074e6c13_0_34"/>
            <p:cNvSpPr/>
            <p:nvPr/>
          </p:nvSpPr>
          <p:spPr>
            <a:xfrm>
              <a:off x="8942117" y="2638190"/>
              <a:ext cx="83134" cy="27058"/>
            </a:xfrm>
            <a:custGeom>
              <a:rect b="b" l="l" r="r" t="t"/>
              <a:pathLst>
                <a:path extrusionOk="0" h="27058" w="83134">
                  <a:moveTo>
                    <a:pt x="83135" y="13560"/>
                  </a:moveTo>
                  <a:cubicBezTo>
                    <a:pt x="83135" y="6096"/>
                    <a:pt x="77101" y="31"/>
                    <a:pt x="69637" y="0"/>
                  </a:cubicBezTo>
                  <a:lnTo>
                    <a:pt x="12658" y="0"/>
                  </a:lnTo>
                  <a:cubicBezTo>
                    <a:pt x="5194" y="510"/>
                    <a:pt x="-467" y="6973"/>
                    <a:pt x="30" y="14450"/>
                  </a:cubicBezTo>
                  <a:cubicBezTo>
                    <a:pt x="529" y="21212"/>
                    <a:pt x="5878" y="26598"/>
                    <a:pt x="12658" y="27059"/>
                  </a:cubicBezTo>
                  <a:lnTo>
                    <a:pt x="69637" y="27059"/>
                  </a:lnTo>
                  <a:cubicBezTo>
                    <a:pt x="77101" y="27059"/>
                    <a:pt x="83135" y="21012"/>
                    <a:pt x="83135" y="135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8" name="Google Shape;1498;g115074e6c13_0_34"/>
            <p:cNvSpPr/>
            <p:nvPr/>
          </p:nvSpPr>
          <p:spPr>
            <a:xfrm>
              <a:off x="8988190" y="2727466"/>
              <a:ext cx="70641" cy="63684"/>
            </a:xfrm>
            <a:custGeom>
              <a:rect b="b" l="l" r="r" t="t"/>
              <a:pathLst>
                <a:path extrusionOk="0" h="63684" w="70641">
                  <a:moveTo>
                    <a:pt x="58274" y="49"/>
                  </a:moveTo>
                  <a:cubicBezTo>
                    <a:pt x="54666" y="-255"/>
                    <a:pt x="51120" y="858"/>
                    <a:pt x="48384" y="3160"/>
                  </a:cubicBezTo>
                  <a:lnTo>
                    <a:pt x="4841" y="39736"/>
                  </a:lnTo>
                  <a:cubicBezTo>
                    <a:pt x="2104" y="42056"/>
                    <a:pt x="362" y="45365"/>
                    <a:pt x="51" y="48942"/>
                  </a:cubicBezTo>
                  <a:cubicBezTo>
                    <a:pt x="-260" y="52519"/>
                    <a:pt x="860" y="56083"/>
                    <a:pt x="3161" y="58832"/>
                  </a:cubicBezTo>
                  <a:cubicBezTo>
                    <a:pt x="5774" y="61887"/>
                    <a:pt x="9569" y="63659"/>
                    <a:pt x="13550" y="63684"/>
                  </a:cubicBezTo>
                  <a:cubicBezTo>
                    <a:pt x="16722" y="63690"/>
                    <a:pt x="19832" y="62564"/>
                    <a:pt x="22258" y="60512"/>
                  </a:cubicBezTo>
                  <a:lnTo>
                    <a:pt x="65801" y="23936"/>
                  </a:lnTo>
                  <a:cubicBezTo>
                    <a:pt x="68538" y="21634"/>
                    <a:pt x="70280" y="18319"/>
                    <a:pt x="70590" y="14730"/>
                  </a:cubicBezTo>
                  <a:cubicBezTo>
                    <a:pt x="70902" y="11153"/>
                    <a:pt x="69782" y="7595"/>
                    <a:pt x="67480" y="4839"/>
                  </a:cubicBezTo>
                  <a:cubicBezTo>
                    <a:pt x="65179" y="2071"/>
                    <a:pt x="61882" y="348"/>
                    <a:pt x="58274" y="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9" name="Google Shape;1499;g115074e6c13_0_34"/>
            <p:cNvSpPr/>
            <p:nvPr/>
          </p:nvSpPr>
          <p:spPr>
            <a:xfrm>
              <a:off x="9245342" y="2725231"/>
              <a:ext cx="70368" cy="63443"/>
            </a:xfrm>
            <a:custGeom>
              <a:rect b="b" l="l" r="r" t="t"/>
              <a:pathLst>
                <a:path extrusionOk="0" h="63443" w="70368">
                  <a:moveTo>
                    <a:pt x="22258" y="3155"/>
                  </a:moveTo>
                  <a:cubicBezTo>
                    <a:pt x="16535" y="-1647"/>
                    <a:pt x="7951" y="-882"/>
                    <a:pt x="3161" y="4866"/>
                  </a:cubicBezTo>
                  <a:cubicBezTo>
                    <a:pt x="860" y="7609"/>
                    <a:pt x="-260" y="11155"/>
                    <a:pt x="51" y="14725"/>
                  </a:cubicBezTo>
                  <a:cubicBezTo>
                    <a:pt x="425" y="18283"/>
                    <a:pt x="2104" y="21561"/>
                    <a:pt x="4841" y="23869"/>
                  </a:cubicBezTo>
                  <a:lnTo>
                    <a:pt x="48384" y="60507"/>
                  </a:lnTo>
                  <a:cubicBezTo>
                    <a:pt x="54231" y="65160"/>
                    <a:pt x="62753" y="64177"/>
                    <a:pt x="67418" y="58312"/>
                  </a:cubicBezTo>
                  <a:cubicBezTo>
                    <a:pt x="71897" y="52664"/>
                    <a:pt x="71213" y="44509"/>
                    <a:pt x="65801" y="397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0" name="Google Shape;1500;g115074e6c13_0_34"/>
            <p:cNvSpPr/>
            <p:nvPr/>
          </p:nvSpPr>
          <p:spPr>
            <a:xfrm>
              <a:off x="9276153" y="2635234"/>
              <a:ext cx="85840" cy="27124"/>
            </a:xfrm>
            <a:custGeom>
              <a:rect b="b" l="l" r="r" t="t"/>
              <a:pathLst>
                <a:path extrusionOk="0" h="27124" w="85840">
                  <a:moveTo>
                    <a:pt x="71379" y="33"/>
                  </a:moveTo>
                  <a:lnTo>
                    <a:pt x="14462" y="33"/>
                  </a:lnTo>
                  <a:cubicBezTo>
                    <a:pt x="6998" y="-471"/>
                    <a:pt x="528" y="5171"/>
                    <a:pt x="31" y="12641"/>
                  </a:cubicBezTo>
                  <a:cubicBezTo>
                    <a:pt x="-467" y="20118"/>
                    <a:pt x="5131" y="26588"/>
                    <a:pt x="12596" y="27091"/>
                  </a:cubicBezTo>
                  <a:cubicBezTo>
                    <a:pt x="13218" y="27135"/>
                    <a:pt x="13840" y="27135"/>
                    <a:pt x="14462" y="27091"/>
                  </a:cubicBezTo>
                  <a:lnTo>
                    <a:pt x="71379" y="27091"/>
                  </a:lnTo>
                  <a:cubicBezTo>
                    <a:pt x="78843" y="27595"/>
                    <a:pt x="85312" y="21953"/>
                    <a:pt x="85810" y="14483"/>
                  </a:cubicBezTo>
                  <a:cubicBezTo>
                    <a:pt x="86308" y="7006"/>
                    <a:pt x="80709" y="536"/>
                    <a:pt x="73245" y="33"/>
                  </a:cubicBezTo>
                  <a:cubicBezTo>
                    <a:pt x="72622" y="-11"/>
                    <a:pt x="72001" y="-11"/>
                    <a:pt x="71379" y="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1" name="Google Shape;1501;g115074e6c13_0_34"/>
            <p:cNvSpPr/>
            <p:nvPr/>
          </p:nvSpPr>
          <p:spPr>
            <a:xfrm>
              <a:off x="9243358" y="2509380"/>
              <a:ext cx="70756" cy="63682"/>
            </a:xfrm>
            <a:custGeom>
              <a:rect b="b" l="l" r="r" t="t"/>
              <a:pathLst>
                <a:path extrusionOk="0" h="63682" w="70756">
                  <a:moveTo>
                    <a:pt x="13667" y="63682"/>
                  </a:moveTo>
                  <a:cubicBezTo>
                    <a:pt x="16839" y="63689"/>
                    <a:pt x="19950" y="62563"/>
                    <a:pt x="22376" y="60510"/>
                  </a:cubicBezTo>
                  <a:lnTo>
                    <a:pt x="65919" y="23872"/>
                  </a:lnTo>
                  <a:cubicBezTo>
                    <a:pt x="68718" y="21601"/>
                    <a:pt x="70397" y="18298"/>
                    <a:pt x="70708" y="14728"/>
                  </a:cubicBezTo>
                  <a:cubicBezTo>
                    <a:pt x="71330" y="7263"/>
                    <a:pt x="65794" y="694"/>
                    <a:pt x="58330" y="54"/>
                  </a:cubicBezTo>
                  <a:cubicBezTo>
                    <a:pt x="58330" y="54"/>
                    <a:pt x="58268" y="48"/>
                    <a:pt x="58268" y="48"/>
                  </a:cubicBezTo>
                  <a:cubicBezTo>
                    <a:pt x="54660" y="-251"/>
                    <a:pt x="51114" y="862"/>
                    <a:pt x="48377" y="3158"/>
                  </a:cubicBezTo>
                  <a:lnTo>
                    <a:pt x="4835" y="39734"/>
                  </a:lnTo>
                  <a:cubicBezTo>
                    <a:pt x="-889" y="44542"/>
                    <a:pt x="-1635" y="53095"/>
                    <a:pt x="3155" y="58830"/>
                  </a:cubicBezTo>
                  <a:cubicBezTo>
                    <a:pt x="5768" y="61916"/>
                    <a:pt x="9624" y="63689"/>
                    <a:pt x="13667" y="636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pic>
        <p:nvPicPr>
          <p:cNvPr id="1506" name="Google Shape;1506;g115074e6c13_0_77"/>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07" name="Google Shape;1507;g115074e6c13_0_77"/>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08" name="Google Shape;1508;g115074e6c13_0_77"/>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09" name="Google Shape;1509;g115074e6c13_0_77"/>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115074e6c13_0_77"/>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115074e6c13_0_77"/>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115074e6c13_0_77"/>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115074e6c13_0_77"/>
          <p:cNvSpPr txBox="1"/>
          <p:nvPr/>
        </p:nvSpPr>
        <p:spPr>
          <a:xfrm>
            <a:off x="5980430" y="395203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14" name="Google Shape;1514;g115074e6c13_0_77"/>
          <p:cNvSpPr txBox="1"/>
          <p:nvPr/>
        </p:nvSpPr>
        <p:spPr>
          <a:xfrm>
            <a:off x="7488222" y="47929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15" name="Google Shape;1515;g115074e6c13_0_77"/>
          <p:cNvSpPr/>
          <p:nvPr/>
        </p:nvSpPr>
        <p:spPr>
          <a:xfrm>
            <a:off x="4468163" y="3601300"/>
            <a:ext cx="17643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Query Builder Definition</a:t>
            </a:r>
            <a:endParaRPr/>
          </a:p>
        </p:txBody>
      </p:sp>
      <p:sp>
        <p:nvSpPr>
          <p:cNvPr id="1516" name="Google Shape;1516;g115074e6c13_0_77"/>
          <p:cNvSpPr/>
          <p:nvPr/>
        </p:nvSpPr>
        <p:spPr>
          <a:xfrm>
            <a:off x="527738" y="2945125"/>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Metadata Designer</a:t>
            </a:r>
            <a:endParaRPr/>
          </a:p>
        </p:txBody>
      </p:sp>
      <p:sp>
        <p:nvSpPr>
          <p:cNvPr id="1517" name="Google Shape;1517;g115074e6c13_0_77"/>
          <p:cNvSpPr/>
          <p:nvPr/>
        </p:nvSpPr>
        <p:spPr>
          <a:xfrm>
            <a:off x="2529988" y="3458950"/>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UI Designer</a:t>
            </a:r>
            <a:endParaRPr/>
          </a:p>
        </p:txBody>
      </p:sp>
      <p:cxnSp>
        <p:nvCxnSpPr>
          <p:cNvPr id="1518" name="Google Shape;1518;g115074e6c13_0_77"/>
          <p:cNvCxnSpPr>
            <a:stCxn id="1516" idx="3"/>
            <a:endCxn id="1517" idx="1"/>
          </p:cNvCxnSpPr>
          <p:nvPr/>
        </p:nvCxnSpPr>
        <p:spPr>
          <a:xfrm>
            <a:off x="2039138" y="3298975"/>
            <a:ext cx="490800" cy="5139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519" name="Google Shape;1519;g115074e6c13_0_77"/>
          <p:cNvSpPr txBox="1"/>
          <p:nvPr/>
        </p:nvSpPr>
        <p:spPr>
          <a:xfrm>
            <a:off x="1903288" y="38650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implements</a:t>
            </a:r>
            <a:endParaRPr sz="600"/>
          </a:p>
        </p:txBody>
      </p:sp>
      <p:cxnSp>
        <p:nvCxnSpPr>
          <p:cNvPr id="1520" name="Google Shape;1520;g115074e6c13_0_77"/>
          <p:cNvCxnSpPr>
            <a:stCxn id="1517" idx="3"/>
            <a:endCxn id="1515" idx="1"/>
          </p:cNvCxnSpPr>
          <p:nvPr/>
        </p:nvCxnSpPr>
        <p:spPr>
          <a:xfrm>
            <a:off x="4041388" y="3812800"/>
            <a:ext cx="426900" cy="600"/>
          </a:xfrm>
          <a:prstGeom prst="bentConnector3">
            <a:avLst>
              <a:gd fmla="val 49985" name="adj1"/>
            </a:avLst>
          </a:prstGeom>
          <a:noFill/>
          <a:ln cap="flat" cmpd="sng" w="9525">
            <a:solidFill>
              <a:schemeClr val="dk2"/>
            </a:solidFill>
            <a:prstDash val="solid"/>
            <a:round/>
            <a:headEnd len="med" w="med" type="none"/>
            <a:tailEnd len="med" w="med" type="none"/>
          </a:ln>
        </p:spPr>
      </p:cxnSp>
      <p:sp>
        <p:nvSpPr>
          <p:cNvPr id="1521" name="Google Shape;1521;g115074e6c13_0_77"/>
          <p:cNvSpPr/>
          <p:nvPr/>
        </p:nvSpPr>
        <p:spPr>
          <a:xfrm>
            <a:off x="2529988" y="2506175"/>
            <a:ext cx="1511400" cy="707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Designer</a:t>
            </a:r>
            <a:endParaRPr/>
          </a:p>
        </p:txBody>
      </p:sp>
      <p:cxnSp>
        <p:nvCxnSpPr>
          <p:cNvPr id="1522" name="Google Shape;1522;g115074e6c13_0_77"/>
          <p:cNvCxnSpPr>
            <a:stCxn id="1516" idx="3"/>
            <a:endCxn id="1521" idx="1"/>
          </p:cNvCxnSpPr>
          <p:nvPr/>
        </p:nvCxnSpPr>
        <p:spPr>
          <a:xfrm flipH="1" rot="10800000">
            <a:off x="2039138" y="2860075"/>
            <a:ext cx="490800" cy="4389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1523" name="Google Shape;1523;g115074e6c13_0_77"/>
          <p:cNvSpPr/>
          <p:nvPr/>
        </p:nvSpPr>
        <p:spPr>
          <a:xfrm>
            <a:off x="4468163" y="2648525"/>
            <a:ext cx="17643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Definition</a:t>
            </a:r>
            <a:endParaRPr/>
          </a:p>
        </p:txBody>
      </p:sp>
      <p:cxnSp>
        <p:nvCxnSpPr>
          <p:cNvPr id="1524" name="Google Shape;1524;g115074e6c13_0_77"/>
          <p:cNvCxnSpPr>
            <a:stCxn id="1521" idx="3"/>
            <a:endCxn id="1523" idx="1"/>
          </p:cNvCxnSpPr>
          <p:nvPr/>
        </p:nvCxnSpPr>
        <p:spPr>
          <a:xfrm>
            <a:off x="4041388" y="2860025"/>
            <a:ext cx="426900" cy="600"/>
          </a:xfrm>
          <a:prstGeom prst="bentConnector3">
            <a:avLst>
              <a:gd fmla="val 49985" name="adj1"/>
            </a:avLst>
          </a:prstGeom>
          <a:noFill/>
          <a:ln cap="flat" cmpd="sng" w="9525">
            <a:solidFill>
              <a:schemeClr val="dk2"/>
            </a:solidFill>
            <a:prstDash val="solid"/>
            <a:round/>
            <a:headEnd len="med" w="med" type="none"/>
            <a:tailEnd len="med" w="med" type="none"/>
          </a:ln>
        </p:spPr>
      </p:cxnSp>
      <p:sp>
        <p:nvSpPr>
          <p:cNvPr id="1525" name="Google Shape;1525;g115074e6c13_0_77"/>
          <p:cNvSpPr/>
          <p:nvPr/>
        </p:nvSpPr>
        <p:spPr>
          <a:xfrm>
            <a:off x="7285400" y="1577963"/>
            <a:ext cx="1410900" cy="106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115074e6c13_0_77"/>
          <p:cNvSpPr/>
          <p:nvPr/>
        </p:nvSpPr>
        <p:spPr>
          <a:xfrm>
            <a:off x="7328650" y="1670263"/>
            <a:ext cx="13236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Property 1</a:t>
            </a:r>
            <a:endParaRPr/>
          </a:p>
        </p:txBody>
      </p:sp>
      <p:sp>
        <p:nvSpPr>
          <p:cNvPr id="1527" name="Google Shape;1527;g115074e6c13_0_77"/>
          <p:cNvSpPr/>
          <p:nvPr/>
        </p:nvSpPr>
        <p:spPr>
          <a:xfrm>
            <a:off x="7328650" y="2157538"/>
            <a:ext cx="13236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Property 2</a:t>
            </a:r>
            <a:endParaRPr/>
          </a:p>
        </p:txBody>
      </p:sp>
      <p:cxnSp>
        <p:nvCxnSpPr>
          <p:cNvPr id="1528" name="Google Shape;1528;g115074e6c13_0_77"/>
          <p:cNvCxnSpPr>
            <a:stCxn id="1523" idx="3"/>
            <a:endCxn id="1525" idx="1"/>
          </p:cNvCxnSpPr>
          <p:nvPr/>
        </p:nvCxnSpPr>
        <p:spPr>
          <a:xfrm flipH="1" rot="10800000">
            <a:off x="6232463" y="2110325"/>
            <a:ext cx="1053000" cy="7497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29" name="Google Shape;1529;g115074e6c13_0_77"/>
          <p:cNvSpPr/>
          <p:nvPr/>
        </p:nvSpPr>
        <p:spPr>
          <a:xfrm>
            <a:off x="7285000" y="3117100"/>
            <a:ext cx="1410900" cy="562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0" name="Google Shape;1530;g115074e6c13_0_77"/>
          <p:cNvCxnSpPr>
            <a:stCxn id="1523" idx="3"/>
            <a:endCxn id="1529" idx="1"/>
          </p:cNvCxnSpPr>
          <p:nvPr/>
        </p:nvCxnSpPr>
        <p:spPr>
          <a:xfrm>
            <a:off x="6232463" y="2860025"/>
            <a:ext cx="1052400" cy="5382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1531" name="Google Shape;1531;g115074e6c13_0_77"/>
          <p:cNvSpPr/>
          <p:nvPr/>
        </p:nvSpPr>
        <p:spPr>
          <a:xfrm>
            <a:off x="7328650" y="3186850"/>
            <a:ext cx="1323600" cy="423000"/>
          </a:xfrm>
          <a:prstGeom prst="flowChartAlternate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Inflexible Query</a:t>
            </a:r>
            <a:endParaRPr/>
          </a:p>
        </p:txBody>
      </p:sp>
      <p:sp>
        <p:nvSpPr>
          <p:cNvPr id="1532" name="Google Shape;1532;g115074e6c13_0_77"/>
          <p:cNvSpPr txBox="1"/>
          <p:nvPr/>
        </p:nvSpPr>
        <p:spPr>
          <a:xfrm>
            <a:off x="6232475" y="2860613"/>
            <a:ext cx="62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References one of…</a:t>
            </a:r>
            <a:endParaRPr sz="600"/>
          </a:p>
        </p:txBody>
      </p:sp>
      <p:sp>
        <p:nvSpPr>
          <p:cNvPr id="1533" name="Google Shape;1533;g115074e6c13_0_77"/>
          <p:cNvSpPr txBox="1"/>
          <p:nvPr/>
        </p:nvSpPr>
        <p:spPr>
          <a:xfrm>
            <a:off x="1903288" y="2646400"/>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implements</a:t>
            </a:r>
            <a:endParaRPr sz="600"/>
          </a:p>
        </p:txBody>
      </p:sp>
      <p:sp>
        <p:nvSpPr>
          <p:cNvPr id="1534" name="Google Shape;1534;g115074e6c13_0_77"/>
          <p:cNvSpPr txBox="1"/>
          <p:nvPr/>
        </p:nvSpPr>
        <p:spPr>
          <a:xfrm>
            <a:off x="4041400" y="25837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creates</a:t>
            </a:r>
            <a:endParaRPr sz="600"/>
          </a:p>
        </p:txBody>
      </p:sp>
      <p:sp>
        <p:nvSpPr>
          <p:cNvPr id="1535" name="Google Shape;1535;g115074e6c13_0_77"/>
          <p:cNvSpPr txBox="1"/>
          <p:nvPr/>
        </p:nvSpPr>
        <p:spPr>
          <a:xfrm>
            <a:off x="4041400" y="3865025"/>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creates</a:t>
            </a:r>
            <a:endParaRPr sz="600"/>
          </a:p>
        </p:txBody>
      </p:sp>
      <p:cxnSp>
        <p:nvCxnSpPr>
          <p:cNvPr id="1536" name="Google Shape;1536;g115074e6c13_0_77"/>
          <p:cNvCxnSpPr>
            <a:stCxn id="1515" idx="0"/>
            <a:endCxn id="1523" idx="2"/>
          </p:cNvCxnSpPr>
          <p:nvPr/>
        </p:nvCxnSpPr>
        <p:spPr>
          <a:xfrm rot="-5400000">
            <a:off x="5085713" y="3336100"/>
            <a:ext cx="529800" cy="600"/>
          </a:xfrm>
          <a:prstGeom prst="bentConnector3">
            <a:avLst>
              <a:gd fmla="val 49998" name="adj1"/>
            </a:avLst>
          </a:prstGeom>
          <a:noFill/>
          <a:ln cap="flat" cmpd="sng" w="9525">
            <a:solidFill>
              <a:schemeClr val="dk2"/>
            </a:solidFill>
            <a:prstDash val="solid"/>
            <a:round/>
            <a:headEnd len="med" w="med" type="none"/>
            <a:tailEnd len="med" w="med" type="none"/>
          </a:ln>
        </p:spPr>
      </p:cxnSp>
      <p:sp>
        <p:nvSpPr>
          <p:cNvPr id="1537" name="Google Shape;1537;g115074e6c13_0_77"/>
          <p:cNvSpPr txBox="1"/>
          <p:nvPr/>
        </p:nvSpPr>
        <p:spPr>
          <a:xfrm>
            <a:off x="5414575" y="3197950"/>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references</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g115074e6c13_0_130"/>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43" name="Google Shape;1543;g115074e6c13_0_130"/>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44" name="Google Shape;1544;g115074e6c13_0_130"/>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45" name="Google Shape;1545;g115074e6c13_0_130"/>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115074e6c13_0_130"/>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115074e6c13_0_130"/>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115074e6c13_0_130"/>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g115074e6c13_0_130"/>
          <p:cNvSpPr txBox="1"/>
          <p:nvPr/>
        </p:nvSpPr>
        <p:spPr>
          <a:xfrm>
            <a:off x="6163867" y="47929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50" name="Google Shape;1550;g115074e6c13_0_130"/>
          <p:cNvSpPr txBox="1"/>
          <p:nvPr/>
        </p:nvSpPr>
        <p:spPr>
          <a:xfrm>
            <a:off x="7488222" y="47929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51" name="Google Shape;1551;g115074e6c13_0_130"/>
          <p:cNvSpPr/>
          <p:nvPr/>
        </p:nvSpPr>
        <p:spPr>
          <a:xfrm>
            <a:off x="2882000" y="3783100"/>
            <a:ext cx="1511400" cy="423000"/>
          </a:xfrm>
          <a:prstGeom prst="flowChartAlternateProcess">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Criteria Service</a:t>
            </a:r>
            <a:endParaRPr/>
          </a:p>
        </p:txBody>
      </p:sp>
      <p:sp>
        <p:nvSpPr>
          <p:cNvPr id="1552" name="Google Shape;1552;g115074e6c13_0_130"/>
          <p:cNvSpPr/>
          <p:nvPr/>
        </p:nvSpPr>
        <p:spPr>
          <a:xfrm>
            <a:off x="977375" y="1672775"/>
            <a:ext cx="1511400" cy="891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Onboarding Control Center</a:t>
            </a:r>
            <a:endParaRPr/>
          </a:p>
        </p:txBody>
      </p:sp>
      <p:sp>
        <p:nvSpPr>
          <p:cNvPr id="1553" name="Google Shape;1553;g115074e6c13_0_130"/>
          <p:cNvSpPr/>
          <p:nvPr/>
        </p:nvSpPr>
        <p:spPr>
          <a:xfrm>
            <a:off x="2882000" y="2345675"/>
            <a:ext cx="1511400" cy="423000"/>
          </a:xfrm>
          <a:prstGeom prst="flowChartAlternateProcess">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HR Process X</a:t>
            </a:r>
            <a:endParaRPr/>
          </a:p>
        </p:txBody>
      </p:sp>
      <p:cxnSp>
        <p:nvCxnSpPr>
          <p:cNvPr id="1554" name="Google Shape;1554;g115074e6c13_0_130"/>
          <p:cNvCxnSpPr>
            <a:stCxn id="1552" idx="3"/>
            <a:endCxn id="1553" idx="1"/>
          </p:cNvCxnSpPr>
          <p:nvPr/>
        </p:nvCxnSpPr>
        <p:spPr>
          <a:xfrm>
            <a:off x="2488775" y="2118575"/>
            <a:ext cx="393300" cy="4386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1555" name="Google Shape;1555;g115074e6c13_0_130"/>
          <p:cNvCxnSpPr>
            <a:stCxn id="1553" idx="3"/>
            <a:endCxn id="1556" idx="1"/>
          </p:cNvCxnSpPr>
          <p:nvPr/>
        </p:nvCxnSpPr>
        <p:spPr>
          <a:xfrm flipH="1" rot="10800000">
            <a:off x="4393400" y="1998875"/>
            <a:ext cx="796800" cy="5583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56" name="Google Shape;1556;g115074e6c13_0_130"/>
          <p:cNvSpPr/>
          <p:nvPr/>
        </p:nvSpPr>
        <p:spPr>
          <a:xfrm>
            <a:off x="5190150" y="17875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Query Builder</a:t>
            </a:r>
            <a:endParaRPr/>
          </a:p>
        </p:txBody>
      </p:sp>
      <p:sp>
        <p:nvSpPr>
          <p:cNvPr id="1557" name="Google Shape;1557;g115074e6c13_0_130"/>
          <p:cNvSpPr/>
          <p:nvPr/>
        </p:nvSpPr>
        <p:spPr>
          <a:xfrm>
            <a:off x="977375" y="2819125"/>
            <a:ext cx="1511400" cy="8916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 Configuration Control Center</a:t>
            </a:r>
            <a:endParaRPr/>
          </a:p>
        </p:txBody>
      </p:sp>
      <p:cxnSp>
        <p:nvCxnSpPr>
          <p:cNvPr id="1558" name="Google Shape;1558;g115074e6c13_0_130"/>
          <p:cNvCxnSpPr>
            <a:stCxn id="1557" idx="3"/>
            <a:endCxn id="1553" idx="1"/>
          </p:cNvCxnSpPr>
          <p:nvPr/>
        </p:nvCxnSpPr>
        <p:spPr>
          <a:xfrm flipH="1" rot="10800000">
            <a:off x="2488775" y="2557225"/>
            <a:ext cx="393300" cy="707700"/>
          </a:xfrm>
          <a:prstGeom prst="bentConnector3">
            <a:avLst>
              <a:gd fmla="val 49990" name="adj1"/>
            </a:avLst>
          </a:prstGeom>
          <a:noFill/>
          <a:ln cap="flat" cmpd="sng" w="9525">
            <a:solidFill>
              <a:schemeClr val="dk2"/>
            </a:solidFill>
            <a:prstDash val="solid"/>
            <a:round/>
            <a:headEnd len="med" w="med" type="none"/>
            <a:tailEnd len="med" w="med" type="none"/>
          </a:ln>
        </p:spPr>
      </p:cxnSp>
      <p:sp>
        <p:nvSpPr>
          <p:cNvPr id="1559" name="Google Shape;1559;g115074e6c13_0_130"/>
          <p:cNvSpPr txBox="1"/>
          <p:nvPr/>
        </p:nvSpPr>
        <p:spPr>
          <a:xfrm>
            <a:off x="2713075" y="2837088"/>
            <a:ext cx="62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configures</a:t>
            </a:r>
            <a:endParaRPr sz="600"/>
          </a:p>
        </p:txBody>
      </p:sp>
      <p:sp>
        <p:nvSpPr>
          <p:cNvPr id="1560" name="Google Shape;1560;g115074e6c13_0_130"/>
          <p:cNvSpPr txBox="1"/>
          <p:nvPr/>
        </p:nvSpPr>
        <p:spPr>
          <a:xfrm>
            <a:off x="4351325" y="2768675"/>
            <a:ext cx="50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Shows one of…</a:t>
            </a:r>
            <a:endParaRPr sz="600"/>
          </a:p>
        </p:txBody>
      </p:sp>
      <p:sp>
        <p:nvSpPr>
          <p:cNvPr id="1561" name="Google Shape;1561;g115074e6c13_0_130"/>
          <p:cNvSpPr txBox="1"/>
          <p:nvPr/>
        </p:nvSpPr>
        <p:spPr>
          <a:xfrm>
            <a:off x="3646538" y="2908525"/>
            <a:ext cx="440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calls</a:t>
            </a:r>
            <a:endParaRPr sz="600"/>
          </a:p>
        </p:txBody>
      </p:sp>
      <p:cxnSp>
        <p:nvCxnSpPr>
          <p:cNvPr id="1562" name="Google Shape;1562;g115074e6c13_0_130"/>
          <p:cNvCxnSpPr>
            <a:stCxn id="1551" idx="0"/>
            <a:endCxn id="1553" idx="2"/>
          </p:cNvCxnSpPr>
          <p:nvPr/>
        </p:nvCxnSpPr>
        <p:spPr>
          <a:xfrm rot="-5400000">
            <a:off x="3130850" y="3275650"/>
            <a:ext cx="1014300" cy="600"/>
          </a:xfrm>
          <a:prstGeom prst="bentConnector3">
            <a:avLst>
              <a:gd fmla="val 50006" name="adj1"/>
            </a:avLst>
          </a:prstGeom>
          <a:noFill/>
          <a:ln cap="flat" cmpd="sng" w="9525">
            <a:solidFill>
              <a:schemeClr val="dk2"/>
            </a:solidFill>
            <a:prstDash val="solid"/>
            <a:round/>
            <a:headEnd len="med" w="med" type="none"/>
            <a:tailEnd len="med" w="med" type="none"/>
          </a:ln>
        </p:spPr>
      </p:cxnSp>
      <p:sp>
        <p:nvSpPr>
          <p:cNvPr id="1563" name="Google Shape;1563;g115074e6c13_0_130"/>
          <p:cNvSpPr/>
          <p:nvPr/>
        </p:nvSpPr>
        <p:spPr>
          <a:xfrm>
            <a:off x="7094800" y="17875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 Criteria</a:t>
            </a:r>
            <a:endParaRPr/>
          </a:p>
        </p:txBody>
      </p:sp>
      <p:cxnSp>
        <p:nvCxnSpPr>
          <p:cNvPr id="1564" name="Google Shape;1564;g115074e6c13_0_130"/>
          <p:cNvCxnSpPr>
            <a:stCxn id="1556" idx="3"/>
            <a:endCxn id="1563" idx="1"/>
          </p:cNvCxnSpPr>
          <p:nvPr/>
        </p:nvCxnSpPr>
        <p:spPr>
          <a:xfrm>
            <a:off x="6701550" y="1999025"/>
            <a:ext cx="393300" cy="600"/>
          </a:xfrm>
          <a:prstGeom prst="bentConnector3">
            <a:avLst>
              <a:gd fmla="val 49994" name="adj1"/>
            </a:avLst>
          </a:prstGeom>
          <a:noFill/>
          <a:ln cap="flat" cmpd="sng" w="9525">
            <a:solidFill>
              <a:schemeClr val="dk2"/>
            </a:solidFill>
            <a:prstDash val="solid"/>
            <a:round/>
            <a:headEnd len="med" w="med" type="none"/>
            <a:tailEnd len="med" w="med" type="none"/>
          </a:ln>
        </p:spPr>
      </p:cxnSp>
      <p:sp>
        <p:nvSpPr>
          <p:cNvPr id="1565" name="Google Shape;1565;g115074e6c13_0_130"/>
          <p:cNvSpPr/>
          <p:nvPr/>
        </p:nvSpPr>
        <p:spPr>
          <a:xfrm>
            <a:off x="5190150" y="3053413"/>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Dropdown</a:t>
            </a:r>
            <a:endParaRPr/>
          </a:p>
        </p:txBody>
      </p:sp>
      <p:cxnSp>
        <p:nvCxnSpPr>
          <p:cNvPr id="1566" name="Google Shape;1566;g115074e6c13_0_130"/>
          <p:cNvCxnSpPr>
            <a:stCxn id="1553" idx="3"/>
            <a:endCxn id="1565" idx="1"/>
          </p:cNvCxnSpPr>
          <p:nvPr/>
        </p:nvCxnSpPr>
        <p:spPr>
          <a:xfrm>
            <a:off x="4393400" y="2557175"/>
            <a:ext cx="796800" cy="7077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1567" name="Google Shape;1567;g115074e6c13_0_130"/>
          <p:cNvSpPr/>
          <p:nvPr/>
        </p:nvSpPr>
        <p:spPr>
          <a:xfrm>
            <a:off x="7094825" y="3053425"/>
            <a:ext cx="1511400" cy="423000"/>
          </a:xfrm>
          <a:prstGeom prst="flowChartAlternateProcess">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Existing Criteria</a:t>
            </a:r>
            <a:endParaRPr/>
          </a:p>
        </p:txBody>
      </p:sp>
      <p:cxnSp>
        <p:nvCxnSpPr>
          <p:cNvPr id="1568" name="Google Shape;1568;g115074e6c13_0_130"/>
          <p:cNvCxnSpPr>
            <a:stCxn id="1565" idx="3"/>
            <a:endCxn id="1567" idx="1"/>
          </p:cNvCxnSpPr>
          <p:nvPr/>
        </p:nvCxnSpPr>
        <p:spPr>
          <a:xfrm>
            <a:off x="6701550" y="3264913"/>
            <a:ext cx="393300" cy="600"/>
          </a:xfrm>
          <a:prstGeom prst="bentConnector3">
            <a:avLst>
              <a:gd fmla="val 4999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id="1573" name="Google Shape;1573;g115074e6c13_0_48"/>
          <p:cNvPicPr preferRelativeResize="0"/>
          <p:nvPr/>
        </p:nvPicPr>
        <p:blipFill rotWithShape="1">
          <a:blip r:embed="rId3">
            <a:alphaModFix amt="78000"/>
          </a:blip>
          <a:srcRect b="82657" l="0" r="0" t="0"/>
          <a:stretch/>
        </p:blipFill>
        <p:spPr>
          <a:xfrm>
            <a:off x="0" y="1053"/>
            <a:ext cx="9144000" cy="891597"/>
          </a:xfrm>
          <a:prstGeom prst="rect">
            <a:avLst/>
          </a:prstGeom>
          <a:noFill/>
          <a:ln>
            <a:noFill/>
          </a:ln>
        </p:spPr>
      </p:pic>
      <p:sp>
        <p:nvSpPr>
          <p:cNvPr id="1574" name="Google Shape;1574;g115074e6c13_0_48"/>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575" name="Google Shape;1575;g115074e6c13_0_48"/>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Appendix III: Implementation</a:t>
            </a:r>
            <a:endParaRPr b="1" i="0" sz="1900" u="none" cap="none" strike="noStrike">
              <a:solidFill>
                <a:srgbClr val="EFEFEF"/>
              </a:solidFill>
              <a:latin typeface="Georgia"/>
              <a:ea typeface="Georgia"/>
              <a:cs typeface="Georgia"/>
              <a:sym typeface="Georgia"/>
            </a:endParaRPr>
          </a:p>
        </p:txBody>
      </p:sp>
      <p:sp>
        <p:nvSpPr>
          <p:cNvPr id="1576" name="Google Shape;1576;g115074e6c13_0_48"/>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115074e6c13_0_48"/>
          <p:cNvSpPr/>
          <p:nvPr/>
        </p:nvSpPr>
        <p:spPr>
          <a:xfrm>
            <a:off x="5124850" y="-50"/>
            <a:ext cx="138900" cy="891600"/>
          </a:xfrm>
          <a:prstGeom prst="rect">
            <a:avLst/>
          </a:prstGeom>
          <a:solidFill>
            <a:srgbClr val="FFB600">
              <a:alpha val="85100"/>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115074e6c13_0_48"/>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115074e6c13_0_48"/>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115074e6c13_0_48"/>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81" name="Google Shape;1581;g115074e6c13_0_48"/>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582" name="Google Shape;1582;g115074e6c13_0_48"/>
          <p:cNvSpPr/>
          <p:nvPr/>
        </p:nvSpPr>
        <p:spPr>
          <a:xfrm>
            <a:off x="247575" y="1275950"/>
            <a:ext cx="8379000" cy="3635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None/>
            </a:pPr>
            <a:r>
              <a:rPr b="1" lang="en" sz="1200"/>
              <a:t>Implementing Modular Criteria</a:t>
            </a:r>
            <a:endParaRPr b="1" sz="1200"/>
          </a:p>
          <a:p>
            <a:pPr indent="-304800" lvl="0" marL="457200" marR="0" rtl="0" algn="l">
              <a:lnSpc>
                <a:spcPct val="100000"/>
              </a:lnSpc>
              <a:spcBef>
                <a:spcPts val="1200"/>
              </a:spcBef>
              <a:spcAft>
                <a:spcPts val="0"/>
              </a:spcAft>
              <a:buSzPts val="1200"/>
              <a:buAutoNum type="arabicPeriod"/>
            </a:pPr>
            <a:r>
              <a:rPr b="1" lang="en" sz="1200"/>
              <a:t>Updated the criteria metadata document, designer, and service</a:t>
            </a:r>
            <a:endParaRPr b="1" sz="1200"/>
          </a:p>
          <a:p>
            <a:pPr indent="-304800" lvl="1" marL="914400" marR="0" rtl="0" algn="l">
              <a:lnSpc>
                <a:spcPct val="100000"/>
              </a:lnSpc>
              <a:spcBef>
                <a:spcPts val="0"/>
              </a:spcBef>
              <a:spcAft>
                <a:spcPts val="0"/>
              </a:spcAft>
              <a:buSzPts val="1200"/>
              <a:buAutoNum type="alphaLcPeriod"/>
            </a:pPr>
            <a:r>
              <a:rPr lang="en" sz="1200"/>
              <a:t>Engineers can add references to existing property metadata documents </a:t>
            </a:r>
            <a:r>
              <a:rPr lang="en" sz="1200">
                <a:solidFill>
                  <a:schemeClr val="dk1"/>
                </a:solidFill>
              </a:rPr>
              <a:t>(eg. Role, Business Unit) </a:t>
            </a:r>
            <a:r>
              <a:rPr lang="en" sz="1200"/>
              <a:t>to criteria metadata from the criteria metadata designer</a:t>
            </a:r>
            <a:endParaRPr sz="1200"/>
          </a:p>
          <a:p>
            <a:pPr indent="-304800" lvl="1" marL="914400" marR="0" rtl="0" algn="l">
              <a:lnSpc>
                <a:spcPct val="100000"/>
              </a:lnSpc>
              <a:spcBef>
                <a:spcPts val="0"/>
              </a:spcBef>
              <a:spcAft>
                <a:spcPts val="0"/>
              </a:spcAft>
              <a:buSzPts val="1200"/>
              <a:buAutoNum type="alphaLcPeriod"/>
            </a:pPr>
            <a:r>
              <a:rPr lang="en" sz="1200"/>
              <a:t>Engineers can flag criteria implementations as “v1” to leverage their existing inflexible queries, or as “v2” to query based on attached property metadata documents</a:t>
            </a:r>
            <a:endParaRPr sz="1200"/>
          </a:p>
          <a:p>
            <a:pPr indent="-304800" lvl="1" marL="914400" rtl="0" algn="l">
              <a:spcBef>
                <a:spcPts val="0"/>
              </a:spcBef>
              <a:spcAft>
                <a:spcPts val="0"/>
              </a:spcAft>
              <a:buSzPts val="1200"/>
              <a:buAutoNum type="alphaLcPeriod"/>
            </a:pPr>
            <a:r>
              <a:rPr lang="en" sz="1200">
                <a:solidFill>
                  <a:schemeClr val="dk1"/>
                </a:solidFill>
              </a:rPr>
              <a:t>Criteria Service can return filtered query results based on criteria metadata’s attached property metadata documents or existing inflexible queries</a:t>
            </a:r>
            <a:endParaRPr sz="1200"/>
          </a:p>
          <a:p>
            <a:pPr indent="-304800" lvl="0" marL="457200" marR="0" rtl="0" algn="l">
              <a:lnSpc>
                <a:spcPct val="100000"/>
              </a:lnSpc>
              <a:spcBef>
                <a:spcPts val="0"/>
              </a:spcBef>
              <a:spcAft>
                <a:spcPts val="0"/>
              </a:spcAft>
              <a:buSzPts val="1200"/>
              <a:buAutoNum type="arabicPeriod"/>
            </a:pPr>
            <a:r>
              <a:rPr b="1" lang="en" sz="1200"/>
              <a:t>Updated the UI metadata document, designer, and service</a:t>
            </a:r>
            <a:endParaRPr b="1" sz="1200"/>
          </a:p>
          <a:p>
            <a:pPr indent="-304800" lvl="1" marL="914400" marR="0" rtl="0" algn="l">
              <a:lnSpc>
                <a:spcPct val="100000"/>
              </a:lnSpc>
              <a:spcBef>
                <a:spcPts val="0"/>
              </a:spcBef>
              <a:spcAft>
                <a:spcPts val="0"/>
              </a:spcAft>
              <a:buSzPts val="1200"/>
              <a:buAutoNum type="alphaLcPeriod"/>
            </a:pPr>
            <a:r>
              <a:rPr lang="en" sz="1200"/>
              <a:t>Engineers can create “Query Builder” metadata (an abstraction of the modular criteria UX)</a:t>
            </a:r>
            <a:endParaRPr sz="1200"/>
          </a:p>
          <a:p>
            <a:pPr indent="-304800" lvl="1" marL="914400" marR="0" rtl="0" algn="l">
              <a:lnSpc>
                <a:spcPct val="100000"/>
              </a:lnSpc>
              <a:spcBef>
                <a:spcPts val="0"/>
              </a:spcBef>
              <a:spcAft>
                <a:spcPts val="0"/>
              </a:spcAft>
              <a:buSzPts val="1200"/>
              <a:buAutoNum type="alphaLcPeriod"/>
            </a:pPr>
            <a:r>
              <a:rPr lang="en" sz="1200"/>
              <a:t>Engineers can add references to collections of criteria metadata to Query Builder metadata from the metadata designer</a:t>
            </a:r>
            <a:endParaRPr sz="1200"/>
          </a:p>
          <a:p>
            <a:pPr indent="-304800" lvl="1" marL="914400" marR="0" rtl="0" algn="l">
              <a:lnSpc>
                <a:spcPct val="100000"/>
              </a:lnSpc>
              <a:spcBef>
                <a:spcPts val="0"/>
              </a:spcBef>
              <a:spcAft>
                <a:spcPts val="0"/>
              </a:spcAft>
              <a:buSzPts val="1200"/>
              <a:buAutoNum type="alphaLcPeriod"/>
            </a:pPr>
            <a:r>
              <a:rPr lang="en" sz="1200"/>
              <a:t>UI Platform service can render a Query Builder based on attached collections of Criteria</a:t>
            </a:r>
            <a:endParaRPr sz="1200"/>
          </a:p>
          <a:p>
            <a:pPr indent="-304800" lvl="0" marL="457200" marR="0" rtl="0" algn="l">
              <a:lnSpc>
                <a:spcPct val="100000"/>
              </a:lnSpc>
              <a:spcBef>
                <a:spcPts val="0"/>
              </a:spcBef>
              <a:spcAft>
                <a:spcPts val="0"/>
              </a:spcAft>
              <a:buSzPts val="1200"/>
              <a:buAutoNum type="arabicPeriod"/>
            </a:pPr>
            <a:r>
              <a:rPr b="1" lang="en" sz="1200"/>
              <a:t>Updated the onboarding control center interface</a:t>
            </a:r>
            <a:endParaRPr b="1" sz="1200"/>
          </a:p>
          <a:p>
            <a:pPr indent="-304800" lvl="1" marL="914400" marR="0" rtl="0" algn="l">
              <a:lnSpc>
                <a:spcPct val="100000"/>
              </a:lnSpc>
              <a:spcBef>
                <a:spcPts val="0"/>
              </a:spcBef>
              <a:spcAft>
                <a:spcPts val="0"/>
              </a:spcAft>
              <a:buSzPts val="1200"/>
              <a:buAutoNum type="alphaLcPeriod"/>
            </a:pPr>
            <a:r>
              <a:rPr lang="en" sz="1200"/>
              <a:t>Onboarding team can create new criteria based on any property metadata documents in any other criteria via the Query Builder</a:t>
            </a:r>
            <a:endParaRPr sz="1200"/>
          </a:p>
          <a:p>
            <a:pPr indent="-304800" lvl="1" marL="914400" marR="0" rtl="0" algn="l">
              <a:lnSpc>
                <a:spcPct val="100000"/>
              </a:lnSpc>
              <a:spcBef>
                <a:spcPts val="0"/>
              </a:spcBef>
              <a:spcAft>
                <a:spcPts val="0"/>
              </a:spcAft>
              <a:buSzPts val="1200"/>
              <a:buAutoNum type="alphaLcPeriod"/>
            </a:pPr>
            <a:r>
              <a:rPr lang="en" sz="1200"/>
              <a:t>Onboarding team can select any existing criteria to use in any HR process configuration via Dropdown</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6" name="Shape 1586"/>
        <p:cNvGrpSpPr/>
        <p:nvPr/>
      </p:nvGrpSpPr>
      <p:grpSpPr>
        <a:xfrm>
          <a:off x="0" y="0"/>
          <a:ext cx="0" cy="0"/>
          <a:chOff x="0" y="0"/>
          <a:chExt cx="0" cy="0"/>
        </a:xfrm>
      </p:grpSpPr>
      <p:sp>
        <p:nvSpPr>
          <p:cNvPr id="1587" name="Google Shape;1587;p10"/>
          <p:cNvSpPr txBox="1"/>
          <p:nvPr>
            <p:ph idx="1" type="body"/>
          </p:nvPr>
        </p:nvSpPr>
        <p:spPr>
          <a:xfrm>
            <a:off x="311700" y="444550"/>
            <a:ext cx="8520600" cy="4613100"/>
          </a:xfrm>
          <a:prstGeom prst="rect">
            <a:avLst/>
          </a:prstGeom>
          <a:noFill/>
          <a:ln>
            <a:noFill/>
          </a:ln>
        </p:spPr>
        <p:txBody>
          <a:bodyPr anchorCtr="0" anchor="t" bIns="91425" lIns="91425" spcFirstLastPara="1" rIns="91425" wrap="square" tIns="91425">
            <a:noAutofit/>
          </a:bodyPr>
          <a:lstStyle/>
          <a:p>
            <a:pPr indent="-284162" lvl="0" marL="457200" rtl="0" algn="l">
              <a:lnSpc>
                <a:spcPct val="95000"/>
              </a:lnSpc>
              <a:spcBef>
                <a:spcPts val="0"/>
              </a:spcBef>
              <a:spcAft>
                <a:spcPts val="0"/>
              </a:spcAft>
              <a:buSzPts val="875"/>
              <a:buAutoNum type="arabicPeriod"/>
            </a:pPr>
            <a:r>
              <a:rPr lang="en" sz="875">
                <a:highlight>
                  <a:srgbClr val="FFFF00"/>
                </a:highlight>
              </a:rPr>
              <a:t>Feature discovery: </a:t>
            </a:r>
            <a:endParaRPr sz="875">
              <a:highlight>
                <a:srgbClr val="FFFF00"/>
              </a:highlight>
            </a:endParaRPr>
          </a:p>
          <a:p>
            <a:pPr indent="-284162" lvl="1" marL="914400" rtl="0" algn="l">
              <a:lnSpc>
                <a:spcPct val="95000"/>
              </a:lnSpc>
              <a:spcBef>
                <a:spcPts val="0"/>
              </a:spcBef>
              <a:spcAft>
                <a:spcPts val="0"/>
              </a:spcAft>
              <a:buSzPts val="875"/>
              <a:buAutoNum type="alphaLcPeriod"/>
            </a:pPr>
            <a:r>
              <a:rPr lang="en" sz="875">
                <a:highlight>
                  <a:srgbClr val="FFFF00"/>
                </a:highlight>
              </a:rPr>
              <a:t>Situation:For an all F500 HC solutions company, multiple client was complaining about onboarding times (upto 90 days)</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Discovered that the complexity of the platform / waiting for relevant features to be ready to be set up lead to a 90 day onboarding process for any clients using Lifion</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Spoke to Dev to ask why features weren’t ready for the onboarding team, discovered Engineers were spending 70% of their dev cycles catching up to the features that marketing/sales inaccurately sold, rather than working on their planned backlog</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Marketing/sales team didn’t understand product features, created inaccurate marketing copy and sold features that didn’t exist</a:t>
            </a:r>
            <a:endParaRPr sz="875">
              <a:highlight>
                <a:srgbClr val="FFFF00"/>
              </a:highlight>
            </a:endParaRPr>
          </a:p>
          <a:p>
            <a:pPr indent="-284162" lvl="2" marL="1371600" rtl="0" algn="l">
              <a:lnSpc>
                <a:spcPct val="95000"/>
              </a:lnSpc>
              <a:spcBef>
                <a:spcPts val="0"/>
              </a:spcBef>
              <a:spcAft>
                <a:spcPts val="0"/>
              </a:spcAft>
              <a:buSzPts val="875"/>
              <a:buAutoNum type="romanLcPeriod"/>
            </a:pPr>
            <a:r>
              <a:rPr lang="en" sz="875">
                <a:highlight>
                  <a:srgbClr val="FFFF00"/>
                </a:highlight>
              </a:rPr>
              <a:t>Why did they not understand? </a:t>
            </a:r>
            <a:endParaRPr sz="875">
              <a:highlight>
                <a:srgbClr val="FFFF00"/>
              </a:highlight>
            </a:endParaRPr>
          </a:p>
          <a:p>
            <a:pPr indent="-284162" lvl="3" marL="1828800" rtl="0" algn="l">
              <a:lnSpc>
                <a:spcPct val="95000"/>
              </a:lnSpc>
              <a:spcBef>
                <a:spcPts val="0"/>
              </a:spcBef>
              <a:spcAft>
                <a:spcPts val="0"/>
              </a:spcAft>
              <a:buSzPts val="875"/>
              <a:buAutoNum type="arabicPeriod"/>
            </a:pPr>
            <a:r>
              <a:rPr lang="en" sz="875">
                <a:highlight>
                  <a:srgbClr val="FFFF00"/>
                </a:highlight>
              </a:rPr>
              <a:t>The platform configurations were in thousands of complex fixed sets, singular configurations could not be made as the configurations weren’t modular</a:t>
            </a:r>
            <a:endParaRPr sz="875">
              <a:highlight>
                <a:srgbClr val="FFFF00"/>
              </a:highlight>
            </a:endParaRPr>
          </a:p>
          <a:p>
            <a:pPr indent="-284162" lvl="0" marL="914400" rtl="0" algn="l">
              <a:lnSpc>
                <a:spcPct val="95000"/>
              </a:lnSpc>
              <a:spcBef>
                <a:spcPts val="0"/>
              </a:spcBef>
              <a:spcAft>
                <a:spcPts val="0"/>
              </a:spcAft>
              <a:buSzPts val="875"/>
              <a:buChar char="-"/>
            </a:pPr>
            <a:r>
              <a:rPr lang="en" sz="875">
                <a:highlight>
                  <a:srgbClr val="FFFF00"/>
                </a:highlight>
              </a:rPr>
              <a:t>Task:</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Increase user-friendliness of the platform for clients and internal stakeholders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Ideation of the feature</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Aggregating desired features / look from interviews with onboarding team / marketing and sales/ clients - finalized that the POC should replace fix-set configurations with modular, single configurations </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Built proof of concept (not prototype)</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Performed usability testing with onboarding team / marketing and sales / clients on POC, iterate on feedback</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Roadmapping</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Set timelines, budget/dedicated resources</a:t>
            </a:r>
            <a:endParaRPr sz="875">
              <a:highlight>
                <a:srgbClr val="FFFF00"/>
              </a:highlight>
            </a:endParaRPr>
          </a:p>
          <a:p>
            <a:pPr indent="-284162" lvl="2" marL="1371600" rtl="0" algn="l">
              <a:lnSpc>
                <a:spcPct val="95000"/>
              </a:lnSpc>
              <a:spcBef>
                <a:spcPts val="0"/>
              </a:spcBef>
              <a:spcAft>
                <a:spcPts val="0"/>
              </a:spcAft>
              <a:buSzPts val="875"/>
              <a:buAutoNum type="romanLcPeriod" startAt="2"/>
            </a:pPr>
            <a:r>
              <a:rPr lang="en" sz="875">
                <a:highlight>
                  <a:srgbClr val="FFFF00"/>
                </a:highlight>
              </a:rPr>
              <a:t>Engineering manager discussions - could actually replace other parts of our products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t>Building the feature</a:t>
            </a:r>
            <a:endParaRPr sz="875"/>
          </a:p>
          <a:p>
            <a:pPr indent="-284162" lvl="1" marL="914400" rtl="0" algn="l">
              <a:lnSpc>
                <a:spcPct val="95000"/>
              </a:lnSpc>
              <a:spcBef>
                <a:spcPts val="0"/>
              </a:spcBef>
              <a:spcAft>
                <a:spcPts val="0"/>
              </a:spcAft>
              <a:buSzPts val="875"/>
              <a:buAutoNum type="alphaLcPeriod" startAt="2"/>
            </a:pPr>
            <a:r>
              <a:rPr lang="en" sz="875"/>
              <a:t>Show all the features that it has in a visual</a:t>
            </a:r>
            <a:endParaRPr sz="875"/>
          </a:p>
          <a:p>
            <a:pPr indent="-284162" lvl="1" marL="914400" rtl="0" algn="l">
              <a:lnSpc>
                <a:spcPct val="95000"/>
              </a:lnSpc>
              <a:spcBef>
                <a:spcPts val="0"/>
              </a:spcBef>
              <a:spcAft>
                <a:spcPts val="0"/>
              </a:spcAft>
              <a:buSzPts val="875"/>
              <a:buAutoNum type="alphaLcPeriod" startAt="2"/>
            </a:pPr>
            <a:r>
              <a:rPr lang="en" sz="875"/>
              <a:t>Show building out training capabilities and learning journeys for the clients / onboarding team / marketing and sales</a:t>
            </a:r>
            <a:endParaRPr sz="875"/>
          </a:p>
          <a:p>
            <a:pPr indent="-284162" lvl="0" marL="457200" rtl="0" algn="l">
              <a:lnSpc>
                <a:spcPct val="95000"/>
              </a:lnSpc>
              <a:spcBef>
                <a:spcPts val="0"/>
              </a:spcBef>
              <a:spcAft>
                <a:spcPts val="0"/>
              </a:spcAft>
              <a:buSzPts val="875"/>
              <a:buAutoNum type="arabicPeriod"/>
            </a:pPr>
            <a:r>
              <a:rPr lang="en" sz="875">
                <a:highlight>
                  <a:srgbClr val="FFFF00"/>
                </a:highlight>
              </a:rPr>
              <a:t>Results</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Onboarding time for clients cut more in half</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Engineering reduction</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Sales &amp; marketing reducing red deals</a:t>
            </a:r>
            <a:endParaRPr sz="875">
              <a:highlight>
                <a:srgbClr val="FFFF00"/>
              </a:highlight>
            </a:endParaRPr>
          </a:p>
          <a:p>
            <a:pPr indent="-284162" lvl="0" marL="457200" rtl="0" algn="l">
              <a:lnSpc>
                <a:spcPct val="95000"/>
              </a:lnSpc>
              <a:spcBef>
                <a:spcPts val="0"/>
              </a:spcBef>
              <a:spcAft>
                <a:spcPts val="0"/>
              </a:spcAft>
              <a:buSzPts val="875"/>
              <a:buAutoNum type="arabicPeriod"/>
            </a:pPr>
            <a:r>
              <a:rPr lang="en" sz="875">
                <a:highlight>
                  <a:srgbClr val="FFFF00"/>
                </a:highlight>
              </a:rPr>
              <a:t>Lessons learned</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Eliminating silos - need to enable communication between sales and development</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Iterate fast, fail fast, and learn quickly</a:t>
            </a:r>
            <a:endParaRPr sz="875">
              <a:highlight>
                <a:srgbClr val="FFFF00"/>
              </a:highlight>
            </a:endParaRPr>
          </a:p>
          <a:p>
            <a:pPr indent="-284162" lvl="1" marL="914400" rtl="0" algn="l">
              <a:lnSpc>
                <a:spcPct val="95000"/>
              </a:lnSpc>
              <a:spcBef>
                <a:spcPts val="0"/>
              </a:spcBef>
              <a:spcAft>
                <a:spcPts val="0"/>
              </a:spcAft>
              <a:buSzPts val="875"/>
              <a:buAutoNum type="alphaLcPeriod" startAt="2"/>
            </a:pPr>
            <a:r>
              <a:rPr lang="en" sz="875">
                <a:highlight>
                  <a:srgbClr val="FFFF00"/>
                </a:highlight>
              </a:rPr>
              <a:t>Don’t take your clients requests at face value, investigate what they’re really saying</a:t>
            </a:r>
            <a:endParaRPr sz="875">
              <a:highlight>
                <a:srgbClr val="FFFF00"/>
              </a:highlight>
            </a:endParaRPr>
          </a:p>
          <a:p>
            <a:pPr indent="0" lvl="0" marL="0" rtl="0" algn="l">
              <a:lnSpc>
                <a:spcPct val="95000"/>
              </a:lnSpc>
              <a:spcBef>
                <a:spcPts val="0"/>
              </a:spcBef>
              <a:spcAft>
                <a:spcPts val="0"/>
              </a:spcAft>
              <a:buSzPts val="852"/>
              <a:buNone/>
            </a:pPr>
            <a:r>
              <a:t/>
            </a:r>
            <a:endParaRPr sz="875">
              <a:highlight>
                <a:srgbClr val="FFFF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1" name="Shape 1591"/>
        <p:cNvGrpSpPr/>
        <p:nvPr/>
      </p:nvGrpSpPr>
      <p:grpSpPr>
        <a:xfrm>
          <a:off x="0" y="0"/>
          <a:ext cx="0" cy="0"/>
          <a:chOff x="0" y="0"/>
          <a:chExt cx="0" cy="0"/>
        </a:xfrm>
      </p:grpSpPr>
      <p:sp>
        <p:nvSpPr>
          <p:cNvPr id="1592" name="Google Shape;1592;p11"/>
          <p:cNvSpPr txBox="1"/>
          <p:nvPr>
            <p:ph idx="1" type="body"/>
          </p:nvPr>
        </p:nvSpPr>
        <p:spPr>
          <a:xfrm>
            <a:off x="311700" y="444550"/>
            <a:ext cx="8520600" cy="46131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en" sz="875"/>
              <a:t>Background context:</a:t>
            </a:r>
            <a:endParaRPr sz="875"/>
          </a:p>
          <a:p>
            <a:pPr indent="-284162" lvl="0" marL="457200" rtl="0" algn="l">
              <a:lnSpc>
                <a:spcPct val="95000"/>
              </a:lnSpc>
              <a:spcBef>
                <a:spcPts val="0"/>
              </a:spcBef>
              <a:spcAft>
                <a:spcPts val="0"/>
              </a:spcAft>
              <a:buSzPts val="875"/>
              <a:buChar char="-"/>
            </a:pPr>
            <a:r>
              <a:rPr lang="en" sz="875"/>
              <a:t>Lifion needed to onboard more clients that could spread word of mouth for Lifion</a:t>
            </a:r>
            <a:endParaRPr sz="875"/>
          </a:p>
          <a:p>
            <a:pPr indent="-284162" lvl="0" marL="457200" rtl="0" algn="l">
              <a:lnSpc>
                <a:spcPct val="95000"/>
              </a:lnSpc>
              <a:spcBef>
                <a:spcPts val="0"/>
              </a:spcBef>
              <a:spcAft>
                <a:spcPts val="0"/>
              </a:spcAft>
              <a:buSzPts val="875"/>
              <a:buChar char="-"/>
            </a:pPr>
            <a:r>
              <a:rPr lang="en" sz="875"/>
              <a:t>Situation:</a:t>
            </a:r>
            <a:endParaRPr sz="875"/>
          </a:p>
          <a:p>
            <a:pPr indent="-284162" lvl="1" marL="914400" rtl="0" algn="l">
              <a:lnSpc>
                <a:spcPct val="95000"/>
              </a:lnSpc>
              <a:spcBef>
                <a:spcPts val="0"/>
              </a:spcBef>
              <a:spcAft>
                <a:spcPts val="0"/>
              </a:spcAft>
              <a:buSzPts val="875"/>
              <a:buAutoNum type="alphaLcPeriod"/>
            </a:pPr>
            <a:r>
              <a:rPr lang="en" sz="875"/>
              <a:t>The platform configurations were in fixed sets, singular configurations could not be made as the configurations weren’t modular</a:t>
            </a:r>
            <a:endParaRPr sz="875"/>
          </a:p>
          <a:p>
            <a:pPr indent="-284162" lvl="2" marL="1371600" rtl="0" algn="l">
              <a:lnSpc>
                <a:spcPct val="95000"/>
              </a:lnSpc>
              <a:spcBef>
                <a:spcPts val="0"/>
              </a:spcBef>
              <a:spcAft>
                <a:spcPts val="0"/>
              </a:spcAft>
              <a:buSzPts val="875"/>
              <a:buAutoNum type="romanLcPeriod"/>
            </a:pPr>
            <a:r>
              <a:rPr lang="en" sz="875"/>
              <a:t>Resulting problems:</a:t>
            </a:r>
            <a:endParaRPr sz="875"/>
          </a:p>
          <a:p>
            <a:pPr indent="-284162" lvl="3" marL="1828800" rtl="0" algn="l">
              <a:lnSpc>
                <a:spcPct val="95000"/>
              </a:lnSpc>
              <a:spcBef>
                <a:spcPts val="0"/>
              </a:spcBef>
              <a:spcAft>
                <a:spcPts val="0"/>
              </a:spcAft>
              <a:buSzPts val="875"/>
              <a:buChar char="-"/>
            </a:pPr>
            <a:r>
              <a:rPr lang="en" sz="875"/>
              <a:t>Marketing/sales team didn’t understand product features, created inaccurate marketing copy and sold features that didn’t exist</a:t>
            </a:r>
            <a:endParaRPr sz="875"/>
          </a:p>
          <a:p>
            <a:pPr indent="-284162" lvl="3" marL="1828800" rtl="0" algn="l">
              <a:lnSpc>
                <a:spcPct val="95000"/>
              </a:lnSpc>
              <a:spcBef>
                <a:spcPts val="0"/>
              </a:spcBef>
              <a:spcAft>
                <a:spcPts val="0"/>
              </a:spcAft>
              <a:buSzPts val="875"/>
              <a:buChar char="-"/>
            </a:pPr>
            <a:r>
              <a:rPr lang="en" sz="875"/>
              <a:t>Engineers were spending 70% of their dev cycles catching up to the features that marketing/sales inaccurately sold, rather than working on their planned backlog</a:t>
            </a:r>
            <a:endParaRPr sz="875"/>
          </a:p>
          <a:p>
            <a:pPr indent="-284162" lvl="3" marL="1828800" rtl="0" algn="l">
              <a:lnSpc>
                <a:spcPct val="95000"/>
              </a:lnSpc>
              <a:spcBef>
                <a:spcPts val="0"/>
              </a:spcBef>
              <a:spcAft>
                <a:spcPts val="0"/>
              </a:spcAft>
              <a:buSzPts val="875"/>
              <a:buChar char="-"/>
            </a:pPr>
            <a:r>
              <a:rPr lang="en" sz="875"/>
              <a:t>The complexity of the platform lead to a 90 day onboarding process for any clients using Lifion</a:t>
            </a:r>
            <a:endParaRPr sz="875"/>
          </a:p>
          <a:p>
            <a:pPr indent="-284162" lvl="0" marL="457200" rtl="0" algn="l">
              <a:lnSpc>
                <a:spcPct val="95000"/>
              </a:lnSpc>
              <a:spcBef>
                <a:spcPts val="0"/>
              </a:spcBef>
              <a:spcAft>
                <a:spcPts val="0"/>
              </a:spcAft>
              <a:buSzPts val="875"/>
              <a:buChar char="-"/>
            </a:pPr>
            <a:r>
              <a:rPr lang="en" sz="875"/>
              <a:t>Task::</a:t>
            </a:r>
            <a:endParaRPr sz="875"/>
          </a:p>
          <a:p>
            <a:pPr indent="-284162" lvl="1" marL="914400" rtl="0" algn="l">
              <a:lnSpc>
                <a:spcPct val="95000"/>
              </a:lnSpc>
              <a:spcBef>
                <a:spcPts val="0"/>
              </a:spcBef>
              <a:spcAft>
                <a:spcPts val="0"/>
              </a:spcAft>
              <a:buSzPts val="875"/>
              <a:buAutoNum type="alphaLcPeriod"/>
            </a:pPr>
            <a:r>
              <a:rPr lang="en" sz="875"/>
              <a:t>Increase user-friendliness of the platform for clients and internal stakeholders, by replacing fix-set configurations with modular, single configurations </a:t>
            </a:r>
            <a:endParaRPr sz="875"/>
          </a:p>
          <a:p>
            <a:pPr indent="-284162" lvl="0" marL="457200" rtl="0" algn="l">
              <a:lnSpc>
                <a:spcPct val="95000"/>
              </a:lnSpc>
              <a:spcBef>
                <a:spcPts val="0"/>
              </a:spcBef>
              <a:spcAft>
                <a:spcPts val="0"/>
              </a:spcAft>
              <a:buSzPts val="875"/>
              <a:buChar char="-"/>
            </a:pPr>
            <a:r>
              <a:rPr lang="en" sz="875"/>
              <a:t>Action:</a:t>
            </a:r>
            <a:endParaRPr sz="875"/>
          </a:p>
          <a:p>
            <a:pPr indent="-284162" lvl="1" marL="914400" rtl="0" algn="l">
              <a:lnSpc>
                <a:spcPct val="95000"/>
              </a:lnSpc>
              <a:spcBef>
                <a:spcPts val="0"/>
              </a:spcBef>
              <a:spcAft>
                <a:spcPts val="0"/>
              </a:spcAft>
              <a:buSzPts val="875"/>
              <a:buAutoNum type="alphaLcPeriod"/>
            </a:pPr>
            <a:r>
              <a:rPr b="1" lang="en" sz="875"/>
              <a:t>Why: </a:t>
            </a:r>
            <a:r>
              <a:rPr lang="en" sz="875"/>
              <a:t>Feature discovery - detectives story that stems from the client (complaining about onboarding)</a:t>
            </a:r>
            <a:endParaRPr sz="875"/>
          </a:p>
          <a:p>
            <a:pPr indent="-284162" lvl="1" marL="914400" rtl="0" algn="l">
              <a:lnSpc>
                <a:spcPct val="95000"/>
              </a:lnSpc>
              <a:spcBef>
                <a:spcPts val="0"/>
              </a:spcBef>
              <a:spcAft>
                <a:spcPts val="0"/>
              </a:spcAft>
              <a:buSzPts val="875"/>
              <a:buAutoNum type="alphaLcPeriod"/>
            </a:pPr>
            <a:r>
              <a:rPr b="1" lang="en" sz="875"/>
              <a:t>What: </a:t>
            </a:r>
            <a:r>
              <a:rPr lang="en" sz="875"/>
              <a:t>Building / iterating on proof of concept</a:t>
            </a:r>
            <a:endParaRPr sz="875"/>
          </a:p>
          <a:p>
            <a:pPr indent="-284162" lvl="2" marL="1371600" rtl="0" algn="l">
              <a:lnSpc>
                <a:spcPct val="95000"/>
              </a:lnSpc>
              <a:spcBef>
                <a:spcPts val="0"/>
              </a:spcBef>
              <a:spcAft>
                <a:spcPts val="0"/>
              </a:spcAft>
              <a:buSzPts val="875"/>
              <a:buAutoNum type="romanLcPeriod"/>
            </a:pPr>
            <a:r>
              <a:rPr lang="en" sz="875"/>
              <a:t>Aggregating desired features / look from interviews with onboarding team / marketing and sales/ clients</a:t>
            </a:r>
            <a:endParaRPr sz="875"/>
          </a:p>
          <a:p>
            <a:pPr indent="-284162" lvl="2" marL="1371600" rtl="0" algn="l">
              <a:lnSpc>
                <a:spcPct val="95000"/>
              </a:lnSpc>
              <a:spcBef>
                <a:spcPts val="0"/>
              </a:spcBef>
              <a:spcAft>
                <a:spcPts val="0"/>
              </a:spcAft>
              <a:buSzPts val="875"/>
              <a:buAutoNum type="romanLcPeriod"/>
            </a:pPr>
            <a:r>
              <a:rPr lang="en" sz="875"/>
              <a:t>Performed usability testing with onboarding team / marketing and sales / clients, iterate on feedback</a:t>
            </a:r>
            <a:endParaRPr sz="875"/>
          </a:p>
          <a:p>
            <a:pPr indent="-284162" lvl="2" marL="1371600" rtl="0" algn="l">
              <a:lnSpc>
                <a:spcPct val="95000"/>
              </a:lnSpc>
              <a:spcBef>
                <a:spcPts val="0"/>
              </a:spcBef>
              <a:spcAft>
                <a:spcPts val="0"/>
              </a:spcAft>
              <a:buSzPts val="875"/>
              <a:buAutoNum type="romanLcPeriod"/>
            </a:pPr>
            <a:r>
              <a:rPr lang="en" sz="875"/>
              <a:t>Presented proof of concept to executives, explaining what you’d found out from stakeholder interviews</a:t>
            </a:r>
            <a:endParaRPr sz="875"/>
          </a:p>
          <a:p>
            <a:pPr indent="-284162" lvl="1" marL="914400" rtl="0" algn="l">
              <a:lnSpc>
                <a:spcPct val="95000"/>
              </a:lnSpc>
              <a:spcBef>
                <a:spcPts val="0"/>
              </a:spcBef>
              <a:spcAft>
                <a:spcPts val="0"/>
              </a:spcAft>
              <a:buSzPts val="875"/>
              <a:buAutoNum type="alphaLcPeriod"/>
            </a:pPr>
            <a:r>
              <a:rPr b="1" lang="en" sz="875"/>
              <a:t>When: </a:t>
            </a:r>
            <a:r>
              <a:rPr lang="en" sz="875"/>
              <a:t>Once approval, roadmapping</a:t>
            </a:r>
            <a:endParaRPr sz="875"/>
          </a:p>
          <a:p>
            <a:pPr indent="-284162" lvl="2" marL="1371600" rtl="0" algn="l">
              <a:lnSpc>
                <a:spcPct val="95000"/>
              </a:lnSpc>
              <a:spcBef>
                <a:spcPts val="0"/>
              </a:spcBef>
              <a:spcAft>
                <a:spcPts val="0"/>
              </a:spcAft>
              <a:buSzPts val="875"/>
              <a:buAutoNum type="romanLcPeriod"/>
            </a:pPr>
            <a:r>
              <a:rPr lang="en" sz="875"/>
              <a:t>Set timelines, budget/dedicated resources</a:t>
            </a:r>
            <a:endParaRPr sz="875"/>
          </a:p>
          <a:p>
            <a:pPr indent="-284162" lvl="2" marL="1371600" rtl="0" algn="l">
              <a:lnSpc>
                <a:spcPct val="95000"/>
              </a:lnSpc>
              <a:spcBef>
                <a:spcPts val="0"/>
              </a:spcBef>
              <a:spcAft>
                <a:spcPts val="0"/>
              </a:spcAft>
              <a:buSzPts val="875"/>
              <a:buAutoNum type="romanLcPeriod"/>
            </a:pPr>
            <a:r>
              <a:rPr lang="en" sz="875"/>
              <a:t>Engineering manager discussions - could actually replace other parts of our products</a:t>
            </a:r>
            <a:endParaRPr sz="875"/>
          </a:p>
          <a:p>
            <a:pPr indent="-284162" lvl="1" marL="914400" rtl="0" algn="l">
              <a:lnSpc>
                <a:spcPct val="95000"/>
              </a:lnSpc>
              <a:spcBef>
                <a:spcPts val="0"/>
              </a:spcBef>
              <a:spcAft>
                <a:spcPts val="0"/>
              </a:spcAft>
              <a:buSzPts val="875"/>
              <a:buAutoNum type="alphaLcPeriod"/>
            </a:pPr>
            <a:r>
              <a:rPr b="1" lang="en" sz="875"/>
              <a:t>How: </a:t>
            </a:r>
            <a:endParaRPr sz="875"/>
          </a:p>
          <a:p>
            <a:pPr indent="-284162" lvl="2" marL="1371600" rtl="0" algn="l">
              <a:lnSpc>
                <a:spcPct val="95000"/>
              </a:lnSpc>
              <a:spcBef>
                <a:spcPts val="0"/>
              </a:spcBef>
              <a:spcAft>
                <a:spcPts val="0"/>
              </a:spcAft>
              <a:buSzPts val="875"/>
              <a:buAutoNum type="romanLcPeriod"/>
            </a:pPr>
            <a:r>
              <a:rPr lang="en" sz="875"/>
              <a:t>Built the most important features first, adding incremental features as we go</a:t>
            </a:r>
            <a:endParaRPr sz="875"/>
          </a:p>
          <a:p>
            <a:pPr indent="-284162" lvl="2" marL="1371600" rtl="0" algn="l">
              <a:lnSpc>
                <a:spcPct val="95000"/>
              </a:lnSpc>
              <a:spcBef>
                <a:spcPts val="0"/>
              </a:spcBef>
              <a:spcAft>
                <a:spcPts val="0"/>
              </a:spcAft>
              <a:buSzPts val="875"/>
              <a:buAutoNum type="romanLcPeriod"/>
            </a:pPr>
            <a:r>
              <a:rPr lang="en" sz="875"/>
              <a:t>Built out training capabilities and learning journeys for the clients / onboarding team / marketing and sales</a:t>
            </a:r>
            <a:endParaRPr sz="875"/>
          </a:p>
          <a:p>
            <a:pPr indent="-284162" lvl="1" marL="914400" rtl="0" algn="l">
              <a:lnSpc>
                <a:spcPct val="95000"/>
              </a:lnSpc>
              <a:spcBef>
                <a:spcPts val="0"/>
              </a:spcBef>
              <a:spcAft>
                <a:spcPts val="0"/>
              </a:spcAft>
              <a:buSzPts val="875"/>
              <a:buAutoNum type="alphaLcPeriod"/>
            </a:pPr>
            <a:r>
              <a:rPr lang="en" sz="875"/>
              <a:t>Results</a:t>
            </a:r>
            <a:endParaRPr sz="875"/>
          </a:p>
          <a:p>
            <a:pPr indent="-284162" lvl="2" marL="1371600" rtl="0" algn="l">
              <a:lnSpc>
                <a:spcPct val="95000"/>
              </a:lnSpc>
              <a:spcBef>
                <a:spcPts val="0"/>
              </a:spcBef>
              <a:spcAft>
                <a:spcPts val="0"/>
              </a:spcAft>
              <a:buSzPts val="875"/>
              <a:buAutoNum type="romanLcPeriod"/>
            </a:pPr>
            <a:r>
              <a:rPr lang="en" sz="875"/>
              <a:t>Onboarding time for clients cut more in half</a:t>
            </a:r>
            <a:endParaRPr sz="875"/>
          </a:p>
          <a:p>
            <a:pPr indent="-284162" lvl="2" marL="1371600" rtl="0" algn="l">
              <a:lnSpc>
                <a:spcPct val="95000"/>
              </a:lnSpc>
              <a:spcBef>
                <a:spcPts val="0"/>
              </a:spcBef>
              <a:spcAft>
                <a:spcPts val="0"/>
              </a:spcAft>
              <a:buSzPts val="875"/>
              <a:buAutoNum type="romanLcPeriod"/>
            </a:pPr>
            <a:r>
              <a:rPr lang="en" sz="875"/>
              <a:t>Engineering reduction</a:t>
            </a:r>
            <a:endParaRPr sz="875"/>
          </a:p>
          <a:p>
            <a:pPr indent="-284162" lvl="2" marL="1371600" rtl="0" algn="l">
              <a:lnSpc>
                <a:spcPct val="95000"/>
              </a:lnSpc>
              <a:spcBef>
                <a:spcPts val="0"/>
              </a:spcBef>
              <a:spcAft>
                <a:spcPts val="0"/>
              </a:spcAft>
              <a:buSzPts val="875"/>
              <a:buAutoNum type="romanLcPeriod"/>
            </a:pPr>
            <a:r>
              <a:rPr lang="en" sz="875"/>
              <a:t>Sales &amp; marketing reducing red deals</a:t>
            </a:r>
            <a:endParaRPr sz="875"/>
          </a:p>
          <a:p>
            <a:pPr indent="-284162" lvl="1" marL="914400" rtl="0" algn="l">
              <a:lnSpc>
                <a:spcPct val="95000"/>
              </a:lnSpc>
              <a:spcBef>
                <a:spcPts val="0"/>
              </a:spcBef>
              <a:spcAft>
                <a:spcPts val="0"/>
              </a:spcAft>
              <a:buSzPts val="875"/>
              <a:buAutoNum type="alphaLcPeriod"/>
            </a:pPr>
            <a:r>
              <a:rPr lang="en" sz="875"/>
              <a:t>Lessons learned</a:t>
            </a:r>
            <a:endParaRPr sz="875"/>
          </a:p>
          <a:p>
            <a:pPr indent="-284162" lvl="2" marL="1371600" rtl="0" algn="l">
              <a:lnSpc>
                <a:spcPct val="95000"/>
              </a:lnSpc>
              <a:spcBef>
                <a:spcPts val="0"/>
              </a:spcBef>
              <a:spcAft>
                <a:spcPts val="0"/>
              </a:spcAft>
              <a:buSzPts val="875"/>
              <a:buAutoNum type="romanLcPeriod"/>
            </a:pPr>
            <a:r>
              <a:rPr lang="en" sz="875"/>
              <a:t>Eliminating silos - need to enable communication between sales and development</a:t>
            </a:r>
            <a:endParaRPr sz="875"/>
          </a:p>
          <a:p>
            <a:pPr indent="-284162" lvl="2" marL="1371600" rtl="0" algn="l">
              <a:lnSpc>
                <a:spcPct val="95000"/>
              </a:lnSpc>
              <a:spcBef>
                <a:spcPts val="0"/>
              </a:spcBef>
              <a:spcAft>
                <a:spcPts val="0"/>
              </a:spcAft>
              <a:buSzPts val="875"/>
              <a:buAutoNum type="romanLcPeriod"/>
            </a:pPr>
            <a:r>
              <a:rPr lang="en" sz="875"/>
              <a:t>Iterate fast, fail fast, and learn quickly</a:t>
            </a:r>
            <a:endParaRPr sz="875"/>
          </a:p>
          <a:p>
            <a:pPr indent="-284162" lvl="2" marL="1371600" rtl="0" algn="l">
              <a:lnSpc>
                <a:spcPct val="95000"/>
              </a:lnSpc>
              <a:spcBef>
                <a:spcPts val="0"/>
              </a:spcBef>
              <a:spcAft>
                <a:spcPts val="0"/>
              </a:spcAft>
              <a:buSzPts val="875"/>
              <a:buAutoNum type="romanLcPeriod"/>
            </a:pPr>
            <a:r>
              <a:rPr lang="en" sz="875"/>
              <a:t>Don’t take your clients requests at face value, investigate what they’re really saying</a:t>
            </a:r>
            <a:endParaRPr sz="875"/>
          </a:p>
          <a:p>
            <a:pPr indent="0" lvl="0" marL="0" rtl="0" algn="l">
              <a:lnSpc>
                <a:spcPct val="95000"/>
              </a:lnSpc>
              <a:spcBef>
                <a:spcPts val="0"/>
              </a:spcBef>
              <a:spcAft>
                <a:spcPts val="0"/>
              </a:spcAft>
              <a:buSzPts val="852"/>
              <a:buNone/>
            </a:pPr>
            <a:r>
              <a:t/>
            </a:r>
            <a:endParaRPr sz="87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2"/>
          <p:cNvSpPr/>
          <p:nvPr/>
        </p:nvSpPr>
        <p:spPr>
          <a:xfrm>
            <a:off x="0" y="0"/>
            <a:ext cx="9180900" cy="5143500"/>
          </a:xfrm>
          <a:prstGeom prst="rect">
            <a:avLst/>
          </a:prstGeom>
          <a:solidFill>
            <a:srgbClr val="D939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7" name="Google Shape;1037;p2"/>
          <p:cNvPicPr preferRelativeResize="0"/>
          <p:nvPr/>
        </p:nvPicPr>
        <p:blipFill rotWithShape="1">
          <a:blip r:embed="rId3">
            <a:alphaModFix/>
          </a:blip>
          <a:srcRect b="0" l="7566" r="16767" t="0"/>
          <a:stretch/>
        </p:blipFill>
        <p:spPr>
          <a:xfrm>
            <a:off x="3939625" y="650"/>
            <a:ext cx="5241277" cy="5142300"/>
          </a:xfrm>
          <a:prstGeom prst="rect">
            <a:avLst/>
          </a:prstGeom>
          <a:noFill/>
          <a:ln>
            <a:noFill/>
          </a:ln>
        </p:spPr>
      </p:pic>
      <p:sp>
        <p:nvSpPr>
          <p:cNvPr id="1038" name="Google Shape;1038;p2"/>
          <p:cNvSpPr/>
          <p:nvPr/>
        </p:nvSpPr>
        <p:spPr>
          <a:xfrm rot="5400000">
            <a:off x="4481576" y="-3659062"/>
            <a:ext cx="191400" cy="91545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
          <p:cNvSpPr/>
          <p:nvPr/>
        </p:nvSpPr>
        <p:spPr>
          <a:xfrm rot="10800000">
            <a:off x="3824369" y="4406"/>
            <a:ext cx="191400" cy="51708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
          <p:cNvSpPr txBox="1"/>
          <p:nvPr>
            <p:ph type="title"/>
          </p:nvPr>
        </p:nvSpPr>
        <p:spPr>
          <a:xfrm>
            <a:off x="399907" y="342898"/>
            <a:ext cx="8229600" cy="31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300"/>
              <a:buFont typeface="Georgia"/>
              <a:buNone/>
            </a:pPr>
            <a:r>
              <a:rPr b="1" lang="en" sz="2400">
                <a:solidFill>
                  <a:schemeClr val="lt1"/>
                </a:solidFill>
                <a:latin typeface="Helvetica Neue"/>
                <a:ea typeface="Helvetica Neue"/>
                <a:cs typeface="Helvetica Neue"/>
                <a:sym typeface="Helvetica Neue"/>
              </a:rPr>
              <a:t>Table of Contents</a:t>
            </a:r>
            <a:br>
              <a:rPr b="1" i="0" lang="en" sz="2400" u="none" cap="none" strike="noStrike">
                <a:solidFill>
                  <a:schemeClr val="lt1"/>
                </a:solidFill>
                <a:latin typeface="Helvetica Neue"/>
                <a:ea typeface="Helvetica Neue"/>
                <a:cs typeface="Helvetica Neue"/>
                <a:sym typeface="Helvetica Neue"/>
              </a:rPr>
            </a:br>
            <a:endParaRPr b="1" i="0" sz="2400" u="none" cap="none" strike="noStrike">
              <a:solidFill>
                <a:schemeClr val="lt1"/>
              </a:solidFill>
              <a:latin typeface="Helvetica Neue"/>
              <a:ea typeface="Helvetica Neue"/>
              <a:cs typeface="Helvetica Neue"/>
              <a:sym typeface="Helvetica Neue"/>
            </a:endParaRPr>
          </a:p>
        </p:txBody>
      </p:sp>
      <p:graphicFrame>
        <p:nvGraphicFramePr>
          <p:cNvPr id="1041" name="Google Shape;1041;p2"/>
          <p:cNvGraphicFramePr/>
          <p:nvPr/>
        </p:nvGraphicFramePr>
        <p:xfrm>
          <a:off x="249832" y="1227287"/>
          <a:ext cx="3000000" cy="3000000"/>
        </p:xfrm>
        <a:graphic>
          <a:graphicData uri="http://schemas.openxmlformats.org/drawingml/2006/table">
            <a:tbl>
              <a:tblPr>
                <a:noFill/>
                <a:tableStyleId>{4DF20BB4-041F-4792-99BD-6752B30F8674}</a:tableStyleId>
              </a:tblPr>
              <a:tblGrid>
                <a:gridCol w="2927900"/>
                <a:gridCol w="416325"/>
              </a:tblGrid>
              <a:tr h="391700">
                <a:tc>
                  <a:txBody>
                    <a:bodyPr/>
                    <a:lstStyle/>
                    <a:p>
                      <a:pPr indent="0" lvl="0" marL="0" marR="0" rtl="0" algn="l">
                        <a:lnSpc>
                          <a:spcPct val="100000"/>
                        </a:lnSpc>
                        <a:spcBef>
                          <a:spcPts val="0"/>
                        </a:spcBef>
                        <a:spcAft>
                          <a:spcPts val="0"/>
                        </a:spcAft>
                        <a:buClr>
                          <a:schemeClr val="dk1"/>
                        </a:buClr>
                        <a:buSzPts val="800"/>
                        <a:buFont typeface="Arial"/>
                        <a:buNone/>
                      </a:pPr>
                      <a:r>
                        <a:rPr lang="en" sz="1200" u="none" cap="none" strike="noStrike">
                          <a:solidFill>
                            <a:schemeClr val="lt1"/>
                          </a:solidFill>
                          <a:latin typeface="Helvetica Neue"/>
                          <a:ea typeface="Helvetica Neue"/>
                          <a:cs typeface="Helvetica Neue"/>
                          <a:sym typeface="Helvetica Neue"/>
                        </a:rPr>
                        <a:t>Background and Context</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u="none" cap="none" strike="noStrike">
                          <a:solidFill>
                            <a:schemeClr val="lt1"/>
                          </a:solidFill>
                          <a:latin typeface="Helvetica Neue"/>
                          <a:ea typeface="Helvetica Neue"/>
                          <a:cs typeface="Helvetica Neue"/>
                          <a:sym typeface="Helvetica Neue"/>
                        </a:rPr>
                        <a:t>3</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1700">
                <a:tc>
                  <a:txBody>
                    <a:bodyPr/>
                    <a:lstStyle/>
                    <a:p>
                      <a:pPr indent="0" lvl="0" marL="0" marR="0" rtl="0" algn="l">
                        <a:lnSpc>
                          <a:spcPct val="100000"/>
                        </a:lnSpc>
                        <a:spcBef>
                          <a:spcPts val="0"/>
                        </a:spcBef>
                        <a:spcAft>
                          <a:spcPts val="0"/>
                        </a:spcAft>
                        <a:buClr>
                          <a:srgbClr val="000000"/>
                        </a:buClr>
                        <a:buSzPts val="800"/>
                        <a:buFont typeface="Arial"/>
                        <a:buNone/>
                      </a:pPr>
                      <a:r>
                        <a:rPr lang="en" sz="1200">
                          <a:solidFill>
                            <a:schemeClr val="lt1"/>
                          </a:solidFill>
                          <a:latin typeface="Helvetica Neue"/>
                          <a:ea typeface="Helvetica Neue"/>
                          <a:cs typeface="Helvetica Neue"/>
                          <a:sym typeface="Helvetica Neue"/>
                        </a:rPr>
                        <a:t>Feature Discovery</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4</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2225">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Feature Ideation</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5</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2225">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Roadmapping</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6</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Building the Feature</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7</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Results</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8</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Lessons Learned</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100"/>
                        <a:buFont typeface="Arial"/>
                        <a:buNone/>
                      </a:pPr>
                      <a:r>
                        <a:rPr lang="en" sz="1100">
                          <a:solidFill>
                            <a:schemeClr val="lt1"/>
                          </a:solidFill>
                          <a:latin typeface="Helvetica Neue"/>
                          <a:ea typeface="Helvetica Neue"/>
                          <a:cs typeface="Helvetica Neue"/>
                          <a:sym typeface="Helvetica Neue"/>
                        </a:rPr>
                        <a:t>9</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lt1"/>
                          </a:solidFill>
                          <a:latin typeface="Helvetica Neue"/>
                          <a:ea typeface="Helvetica Neue"/>
                          <a:cs typeface="Helvetica Neue"/>
                          <a:sym typeface="Helvetica Neue"/>
                        </a:rPr>
                        <a:t>Appendix I: </a:t>
                      </a:r>
                      <a:r>
                        <a:rPr lang="en" sz="1200">
                          <a:solidFill>
                            <a:schemeClr val="lt1"/>
                          </a:solidFill>
                          <a:latin typeface="Helvetica Neue"/>
                          <a:ea typeface="Helvetica Neue"/>
                          <a:cs typeface="Helvetica Neue"/>
                          <a:sym typeface="Helvetica Neue"/>
                        </a:rPr>
                        <a:t>Original Criteria</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Clr>
                          <a:srgbClr val="000000"/>
                        </a:buClr>
                        <a:buSzPts val="1200"/>
                        <a:buFont typeface="Arial"/>
                        <a:buNone/>
                      </a:pPr>
                      <a:r>
                        <a:rPr lang="en" sz="1200">
                          <a:solidFill>
                            <a:schemeClr val="lt1"/>
                          </a:solidFill>
                          <a:latin typeface="Helvetica Neue"/>
                          <a:ea typeface="Helvetica Neue"/>
                          <a:cs typeface="Helvetica Neue"/>
                          <a:sym typeface="Helvetica Neue"/>
                        </a:rPr>
                        <a:t>10</a:t>
                      </a:r>
                      <a:endParaRPr sz="11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Appendix II: Modular Criteria</a:t>
                      </a:r>
                      <a:endParaRPr sz="1200" u="none" cap="none" strike="noStrike">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11</a:t>
                      </a:r>
                      <a:endParaRPr sz="1200" u="none" cap="none" strike="noStrike">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60100">
                <a:tc>
                  <a:txBody>
                    <a:bodyPr/>
                    <a:lstStyle/>
                    <a:p>
                      <a:pPr indent="0" lvl="0" marL="0" marR="0" rtl="0" algn="l">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Appendix III: Implementation</a:t>
                      </a:r>
                      <a:endParaRPr sz="1200">
                        <a:solidFill>
                          <a:schemeClr val="lt1"/>
                        </a:solidFill>
                        <a:latin typeface="Helvetica Neue"/>
                        <a:ea typeface="Helvetica Neue"/>
                        <a:cs typeface="Helvetica Neue"/>
                        <a:sym typeface="Helvetica Neue"/>
                      </a:endParaRPr>
                    </a:p>
                  </a:txBody>
                  <a:tcPr marT="0" marB="34300" marR="0" marL="0" anchor="ctr">
                    <a:lnR cap="flat" cmpd="sng" w="9525">
                      <a:solidFill>
                        <a:srgbClr val="000000">
                          <a:alpha val="0"/>
                        </a:srgbClr>
                      </a:solidFill>
                      <a:prstDash val="solid"/>
                      <a:round/>
                      <a:headEnd len="sm" w="sm" type="none"/>
                      <a:tailEnd len="sm" w="sm" type="none"/>
                    </a:lnR>
                  </a:tcPr>
                </a:tc>
                <a:tc>
                  <a:txBody>
                    <a:bodyPr/>
                    <a:lstStyle/>
                    <a:p>
                      <a:pPr indent="0" lvl="0" marL="0" marR="0" rtl="0" algn="r">
                        <a:lnSpc>
                          <a:spcPct val="100000"/>
                        </a:lnSpc>
                        <a:spcBef>
                          <a:spcPts val="0"/>
                        </a:spcBef>
                        <a:spcAft>
                          <a:spcPts val="0"/>
                        </a:spcAft>
                        <a:buNone/>
                      </a:pPr>
                      <a:r>
                        <a:rPr lang="en" sz="1200">
                          <a:solidFill>
                            <a:schemeClr val="lt1"/>
                          </a:solidFill>
                          <a:latin typeface="Helvetica Neue"/>
                          <a:ea typeface="Helvetica Neue"/>
                          <a:cs typeface="Helvetica Neue"/>
                          <a:sym typeface="Helvetica Neue"/>
                        </a:rPr>
                        <a:t>12</a:t>
                      </a:r>
                      <a:endParaRPr sz="1200">
                        <a:solidFill>
                          <a:schemeClr val="lt1"/>
                        </a:solidFill>
                        <a:latin typeface="Helvetica Neue"/>
                        <a:ea typeface="Helvetica Neue"/>
                        <a:cs typeface="Helvetica Neue"/>
                        <a:sym typeface="Helvetica Neue"/>
                      </a:endParaRPr>
                    </a:p>
                  </a:txBody>
                  <a:tcPr marT="0" marB="3430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3"/>
          <p:cNvPicPr preferRelativeResize="0"/>
          <p:nvPr/>
        </p:nvPicPr>
        <p:blipFill rotWithShape="1">
          <a:blip r:embed="rId3">
            <a:alphaModFix amt="88000"/>
          </a:blip>
          <a:srcRect b="0" l="0" r="0" t="0"/>
          <a:stretch/>
        </p:blipFill>
        <p:spPr>
          <a:xfrm>
            <a:off x="166625" y="2571750"/>
            <a:ext cx="8836799" cy="2419300"/>
          </a:xfrm>
          <a:prstGeom prst="rect">
            <a:avLst/>
          </a:prstGeom>
          <a:noFill/>
          <a:ln>
            <a:noFill/>
          </a:ln>
        </p:spPr>
      </p:pic>
      <p:sp>
        <p:nvSpPr>
          <p:cNvPr id="1047" name="Google Shape;1047;p3"/>
          <p:cNvSpPr/>
          <p:nvPr/>
        </p:nvSpPr>
        <p:spPr>
          <a:xfrm>
            <a:off x="292973" y="293600"/>
            <a:ext cx="8379000" cy="149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Arial"/>
              <a:buNone/>
            </a:pPr>
            <a:r>
              <a:rPr b="1" lang="en" sz="1200"/>
              <a:t>Background and Context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lang="en" sz="1200"/>
              <a:t>In an attempt to consolidate hundreds of legacy HCM applications owned and managed by ADP into a single product, ADP created the Lifion platform.</a:t>
            </a:r>
            <a:endParaRPr sz="1200"/>
          </a:p>
          <a:p>
            <a:pPr indent="0" lvl="0" marL="0" marR="0" rtl="0" algn="l">
              <a:lnSpc>
                <a:spcPct val="100000"/>
              </a:lnSpc>
              <a:spcBef>
                <a:spcPts val="120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As </a:t>
            </a:r>
            <a:r>
              <a:rPr lang="en" sz="1200"/>
              <a:t>the platform evolved through the years</a:t>
            </a:r>
            <a:r>
              <a:rPr b="0" i="0" lang="en" sz="1200" u="none" cap="none" strike="noStrike">
                <a:solidFill>
                  <a:srgbClr val="000000"/>
                </a:solidFill>
                <a:latin typeface="Arial"/>
                <a:ea typeface="Arial"/>
                <a:cs typeface="Arial"/>
                <a:sym typeface="Arial"/>
              </a:rPr>
              <a:t>, it</a:t>
            </a:r>
            <a:r>
              <a:rPr lang="en" sz="1200"/>
              <a:t> had become increasingly complex, leading to challenges in onboarding clients and understanding the product’s capabilities for client</a:t>
            </a:r>
            <a:r>
              <a:rPr lang="en" sz="1200"/>
              <a:t>s</a:t>
            </a:r>
            <a:r>
              <a:rPr lang="en" sz="1200"/>
              <a:t>, marketing/sales, engineer</a:t>
            </a:r>
            <a:r>
              <a:rPr lang="en" sz="1200"/>
              <a:t>s</a:t>
            </a:r>
            <a:r>
              <a:rPr lang="en" sz="1200"/>
              <a:t>, onboarding teams, </a:t>
            </a:r>
            <a:r>
              <a:rPr lang="en" sz="1200"/>
              <a:t>and d</a:t>
            </a:r>
            <a:r>
              <a:rPr lang="en" sz="1200"/>
              <a:t>esigners.</a:t>
            </a:r>
            <a:endParaRPr sz="1200"/>
          </a:p>
          <a:p>
            <a:pPr indent="0" lvl="0" marL="0" marR="0" rtl="0" algn="l">
              <a:lnSpc>
                <a:spcPct val="100000"/>
              </a:lnSpc>
              <a:spcBef>
                <a:spcPts val="1200"/>
              </a:spcBef>
              <a:spcAft>
                <a:spcPts val="0"/>
              </a:spcAft>
              <a:buClr>
                <a:srgbClr val="000000"/>
              </a:buClr>
              <a:buSzPts val="1100"/>
              <a:buFont typeface="Arial"/>
              <a:buNone/>
            </a:pPr>
            <a:r>
              <a:rPr lang="en" sz="1200"/>
              <a:t>Since the success of the Lifion platform was contingent upon rapid client onboarding and effective coordination across internal teams, we created a new feature that proved to be the key to achieving both. </a:t>
            </a:r>
            <a:endParaRPr b="1" i="0" sz="1900" u="none" cap="none" strike="noStrike">
              <a:solidFill>
                <a:srgbClr val="000000"/>
              </a:solidFill>
              <a:latin typeface="Arial"/>
              <a:ea typeface="Arial"/>
              <a:cs typeface="Arial"/>
              <a:sym typeface="Arial"/>
            </a:endParaRPr>
          </a:p>
        </p:txBody>
      </p:sp>
      <p:sp>
        <p:nvSpPr>
          <p:cNvPr id="1048" name="Google Shape;1048;p3"/>
          <p:cNvSpPr/>
          <p:nvPr/>
        </p:nvSpPr>
        <p:spPr>
          <a:xfrm>
            <a:off x="3178250" y="3389268"/>
            <a:ext cx="2613300" cy="1496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20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1200"/>
              </a:spcAft>
              <a:buClr>
                <a:srgbClr val="FFFFFF"/>
              </a:buClr>
              <a:buSzPts val="1400"/>
              <a:buFont typeface="Arial"/>
              <a:buNone/>
            </a:pPr>
            <a:r>
              <a:t/>
            </a:r>
            <a:endParaRPr b="1" i="0" sz="1600" u="none" cap="none" strike="noStrike">
              <a:solidFill>
                <a:srgbClr val="000000"/>
              </a:solidFill>
              <a:latin typeface="Arial"/>
              <a:ea typeface="Arial"/>
              <a:cs typeface="Arial"/>
              <a:sym typeface="Arial"/>
            </a:endParaRPr>
          </a:p>
        </p:txBody>
      </p:sp>
      <p:sp>
        <p:nvSpPr>
          <p:cNvPr id="1049" name="Google Shape;1049;p3"/>
          <p:cNvSpPr/>
          <p:nvPr/>
        </p:nvSpPr>
        <p:spPr>
          <a:xfrm>
            <a:off x="228600" y="41119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is onboarding taking so long?</a:t>
            </a:r>
            <a:endParaRPr b="0" i="0" sz="1400" u="none" cap="none" strike="noStrike">
              <a:solidFill>
                <a:schemeClr val="lt1"/>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p:txBody>
      </p:sp>
      <p:sp>
        <p:nvSpPr>
          <p:cNvPr id="1050" name="Google Shape;1050;p3"/>
          <p:cNvSpPr/>
          <p:nvPr/>
        </p:nvSpPr>
        <p:spPr>
          <a:xfrm>
            <a:off x="1073883" y="37877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51" name="Google Shape;1051;p3"/>
          <p:cNvGrpSpPr/>
          <p:nvPr/>
        </p:nvGrpSpPr>
        <p:grpSpPr>
          <a:xfrm>
            <a:off x="346018" y="3655745"/>
            <a:ext cx="710337" cy="1196555"/>
            <a:chOff x="4734437" y="2088284"/>
            <a:chExt cx="2818797" cy="4748234"/>
          </a:xfrm>
        </p:grpSpPr>
        <p:sp>
          <p:nvSpPr>
            <p:cNvPr id="1052" name="Google Shape;1052;p3"/>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2" name="Google Shape;1062;p3"/>
          <p:cNvSpPr/>
          <p:nvPr/>
        </p:nvSpPr>
        <p:spPr>
          <a:xfrm>
            <a:off x="2362200" y="41119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a:t>
            </a:r>
            <a:r>
              <a:rPr lang="en">
                <a:solidFill>
                  <a:schemeClr val="lt1"/>
                </a:solidFill>
                <a:highlight>
                  <a:srgbClr val="EB8C00"/>
                </a:highlight>
              </a:rPr>
              <a:t>can’t I focus on my original goals?</a:t>
            </a:r>
            <a:endParaRPr b="1" i="0" sz="1400" u="none" cap="none" strike="noStrike">
              <a:solidFill>
                <a:srgbClr val="000000"/>
              </a:solidFill>
              <a:highlight>
                <a:srgbClr val="EB8C00"/>
              </a:highlight>
              <a:latin typeface="Arial"/>
              <a:ea typeface="Arial"/>
              <a:cs typeface="Arial"/>
              <a:sym typeface="Arial"/>
            </a:endParaRPr>
          </a:p>
        </p:txBody>
      </p:sp>
      <p:sp>
        <p:nvSpPr>
          <p:cNvPr id="1063" name="Google Shape;1063;p3"/>
          <p:cNvSpPr/>
          <p:nvPr/>
        </p:nvSpPr>
        <p:spPr>
          <a:xfrm>
            <a:off x="3207483" y="37877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64" name="Google Shape;1064;p3"/>
          <p:cNvGrpSpPr/>
          <p:nvPr/>
        </p:nvGrpSpPr>
        <p:grpSpPr>
          <a:xfrm flipH="1">
            <a:off x="2468076" y="3662960"/>
            <a:ext cx="481583" cy="1182146"/>
            <a:chOff x="10201702" y="3862175"/>
            <a:chExt cx="924698" cy="2269866"/>
          </a:xfrm>
        </p:grpSpPr>
        <p:sp>
          <p:nvSpPr>
            <p:cNvPr id="1065" name="Google Shape;1065;p3"/>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6" name="Google Shape;1066;p3"/>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7" name="Google Shape;1067;p3"/>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8" name="Google Shape;1068;p3"/>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69" name="Google Shape;1069;p3"/>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0" name="Google Shape;1070;p3"/>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1" name="Google Shape;1071;p3"/>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2" name="Google Shape;1072;p3"/>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3" name="Google Shape;1073;p3"/>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4" name="Google Shape;1074;p3"/>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5" name="Google Shape;1075;p3"/>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6" name="Google Shape;1076;p3"/>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7" name="Google Shape;1077;p3"/>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8" name="Google Shape;1078;p3"/>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079" name="Google Shape;1079;p3"/>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sp>
        <p:nvSpPr>
          <p:cNvPr id="1080" name="Google Shape;1080;p3"/>
          <p:cNvSpPr/>
          <p:nvPr/>
        </p:nvSpPr>
        <p:spPr>
          <a:xfrm>
            <a:off x="4573200" y="41497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highlight>
                  <a:srgbClr val="EB8C00"/>
                </a:highlight>
                <a:latin typeface="Arial"/>
                <a:ea typeface="Arial"/>
                <a:cs typeface="Arial"/>
                <a:sym typeface="Arial"/>
              </a:rPr>
              <a:t>Why is </a:t>
            </a:r>
            <a:r>
              <a:rPr lang="en">
                <a:solidFill>
                  <a:schemeClr val="lt1"/>
                </a:solidFill>
                <a:highlight>
                  <a:srgbClr val="EB8C00"/>
                </a:highlight>
              </a:rPr>
              <a:t>our product so unintuitive?</a:t>
            </a:r>
            <a:endParaRPr b="0" i="0" sz="1400" u="none" cap="none" strike="noStrike">
              <a:solidFill>
                <a:schemeClr val="lt1"/>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p:txBody>
      </p:sp>
      <p:sp>
        <p:nvSpPr>
          <p:cNvPr id="1081" name="Google Shape;1081;p3"/>
          <p:cNvSpPr/>
          <p:nvPr/>
        </p:nvSpPr>
        <p:spPr>
          <a:xfrm>
            <a:off x="5418483" y="38255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082" name="Google Shape;1082;p3"/>
          <p:cNvGrpSpPr/>
          <p:nvPr/>
        </p:nvGrpSpPr>
        <p:grpSpPr>
          <a:xfrm flipH="1">
            <a:off x="4770792" y="3665304"/>
            <a:ext cx="563559" cy="1177425"/>
            <a:chOff x="5318832" y="5916668"/>
            <a:chExt cx="370251" cy="773553"/>
          </a:xfrm>
        </p:grpSpPr>
        <p:sp>
          <p:nvSpPr>
            <p:cNvPr id="1083" name="Google Shape;1083;p3"/>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3"/>
          <p:cNvGrpSpPr/>
          <p:nvPr/>
        </p:nvGrpSpPr>
        <p:grpSpPr>
          <a:xfrm>
            <a:off x="6954003" y="3748637"/>
            <a:ext cx="626184" cy="1010797"/>
            <a:chOff x="6649542" y="2180623"/>
            <a:chExt cx="1528024" cy="2466561"/>
          </a:xfrm>
        </p:grpSpPr>
        <p:sp>
          <p:nvSpPr>
            <p:cNvPr id="1105" name="Google Shape;1105;p3"/>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106" name="Google Shape;1106;p3"/>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107" name="Google Shape;1107;p3"/>
            <p:cNvGrpSpPr/>
            <p:nvPr/>
          </p:nvGrpSpPr>
          <p:grpSpPr>
            <a:xfrm>
              <a:off x="6649542" y="2339436"/>
              <a:ext cx="1138506" cy="2307748"/>
              <a:chOff x="9381289" y="4301537"/>
              <a:chExt cx="925088" cy="1875151"/>
            </a:xfrm>
          </p:grpSpPr>
          <p:sp>
            <p:nvSpPr>
              <p:cNvPr id="1108" name="Google Shape;1108;p3"/>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09" name="Google Shape;1109;p3"/>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0" name="Google Shape;1110;p3"/>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1" name="Google Shape;1111;p3"/>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2" name="Google Shape;1112;p3"/>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3" name="Google Shape;1113;p3"/>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4" name="Google Shape;1114;p3"/>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5" name="Google Shape;1115;p3"/>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6" name="Google Shape;1116;p3"/>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7" name="Google Shape;1117;p3"/>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8" name="Google Shape;1118;p3"/>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19" name="Google Shape;1119;p3"/>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0" name="Google Shape;1120;p3"/>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1" name="Google Shape;1121;p3"/>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2" name="Google Shape;1122;p3"/>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3" name="Google Shape;1123;p3"/>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4" name="Google Shape;1124;p3"/>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5" name="Google Shape;1125;p3"/>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126" name="Google Shape;1126;p3"/>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
        <p:nvSpPr>
          <p:cNvPr id="1127" name="Google Shape;1127;p3"/>
          <p:cNvSpPr/>
          <p:nvPr/>
        </p:nvSpPr>
        <p:spPr>
          <a:xfrm>
            <a:off x="6935400" y="4149700"/>
            <a:ext cx="2380800" cy="532800"/>
          </a:xfrm>
          <a:prstGeom prst="rect">
            <a:avLst/>
          </a:prstGeom>
          <a:noFill/>
          <a:ln>
            <a:noFill/>
          </a:ln>
        </p:spPr>
        <p:txBody>
          <a:bodyPr anchorCtr="0" anchor="ctr" bIns="91425" lIns="822950" spcFirstLastPara="1" rIns="274300"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EB8C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highlight>
                  <a:srgbClr val="EB8C00"/>
                </a:highlight>
              </a:rPr>
              <a:t>Onboarding is too difficult to do quickly!</a:t>
            </a:r>
            <a:endParaRPr b="1" i="0" sz="1400" u="none" cap="none" strike="noStrike">
              <a:solidFill>
                <a:srgbClr val="000000"/>
              </a:solidFill>
              <a:highlight>
                <a:srgbClr val="EB8C00"/>
              </a:highlight>
              <a:latin typeface="Arial"/>
              <a:ea typeface="Arial"/>
              <a:cs typeface="Arial"/>
              <a:sym typeface="Arial"/>
            </a:endParaRPr>
          </a:p>
        </p:txBody>
      </p:sp>
      <p:sp>
        <p:nvSpPr>
          <p:cNvPr id="1128" name="Google Shape;1128;p3"/>
          <p:cNvSpPr/>
          <p:nvPr/>
        </p:nvSpPr>
        <p:spPr>
          <a:xfrm>
            <a:off x="7780683" y="3825536"/>
            <a:ext cx="236897" cy="184689"/>
          </a:xfrm>
          <a:custGeom>
            <a:rect b="b" l="l" r="r" t="t"/>
            <a:pathLst>
              <a:path extrusionOk="0" h="1424" w="1811">
                <a:moveTo>
                  <a:pt x="1757" y="1424"/>
                </a:moveTo>
                <a:lnTo>
                  <a:pt x="1757" y="1424"/>
                </a:lnTo>
                <a:lnTo>
                  <a:pt x="1099" y="1424"/>
                </a:lnTo>
                <a:lnTo>
                  <a:pt x="1099" y="953"/>
                </a:lnTo>
                <a:cubicBezTo>
                  <a:pt x="1099" y="761"/>
                  <a:pt x="1115" y="610"/>
                  <a:pt x="1149" y="501"/>
                </a:cubicBezTo>
                <a:cubicBezTo>
                  <a:pt x="1183" y="392"/>
                  <a:pt x="1245" y="293"/>
                  <a:pt x="1337" y="206"/>
                </a:cubicBezTo>
                <a:cubicBezTo>
                  <a:pt x="1428" y="118"/>
                  <a:pt x="1543" y="50"/>
                  <a:pt x="1682" y="0"/>
                </a:cubicBezTo>
                <a:lnTo>
                  <a:pt x="1811" y="271"/>
                </a:lnTo>
                <a:cubicBezTo>
                  <a:pt x="1680" y="315"/>
                  <a:pt x="1586" y="376"/>
                  <a:pt x="1529" y="454"/>
                </a:cubicBezTo>
                <a:cubicBezTo>
                  <a:pt x="1472" y="532"/>
                  <a:pt x="1442" y="636"/>
                  <a:pt x="1439" y="766"/>
                </a:cubicBezTo>
                <a:lnTo>
                  <a:pt x="1757" y="766"/>
                </a:lnTo>
                <a:lnTo>
                  <a:pt x="1757" y="1424"/>
                </a:lnTo>
                <a:close/>
                <a:moveTo>
                  <a:pt x="658" y="1424"/>
                </a:moveTo>
                <a:lnTo>
                  <a:pt x="658" y="1424"/>
                </a:lnTo>
                <a:lnTo>
                  <a:pt x="0" y="1424"/>
                </a:lnTo>
                <a:lnTo>
                  <a:pt x="0" y="953"/>
                </a:lnTo>
                <a:cubicBezTo>
                  <a:pt x="0" y="763"/>
                  <a:pt x="16" y="612"/>
                  <a:pt x="50" y="502"/>
                </a:cubicBezTo>
                <a:cubicBezTo>
                  <a:pt x="83" y="392"/>
                  <a:pt x="146" y="293"/>
                  <a:pt x="236" y="206"/>
                </a:cubicBezTo>
                <a:cubicBezTo>
                  <a:pt x="327" y="118"/>
                  <a:pt x="442" y="50"/>
                  <a:pt x="583" y="0"/>
                </a:cubicBezTo>
                <a:lnTo>
                  <a:pt x="712" y="271"/>
                </a:lnTo>
                <a:cubicBezTo>
                  <a:pt x="581" y="315"/>
                  <a:pt x="487" y="376"/>
                  <a:pt x="430" y="454"/>
                </a:cubicBezTo>
                <a:cubicBezTo>
                  <a:pt x="373" y="532"/>
                  <a:pt x="342" y="636"/>
                  <a:pt x="339" y="766"/>
                </a:cubicBezTo>
                <a:lnTo>
                  <a:pt x="658" y="766"/>
                </a:lnTo>
                <a:lnTo>
                  <a:pt x="658" y="14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3"/>
          <p:cNvSpPr/>
          <p:nvPr/>
        </p:nvSpPr>
        <p:spPr>
          <a:xfrm>
            <a:off x="2468075" y="2151900"/>
            <a:ext cx="4284600" cy="687300"/>
          </a:xfrm>
          <a:prstGeom prst="rect">
            <a:avLst/>
          </a:prstGeom>
          <a:solidFill>
            <a:srgbClr val="D9395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100"/>
              <a:buFont typeface="Arial"/>
              <a:buNone/>
            </a:pPr>
            <a:r>
              <a:rPr lang="en" sz="3100">
                <a:solidFill>
                  <a:schemeClr val="lt1"/>
                </a:solidFill>
              </a:rPr>
              <a:t>Modular Criteria</a:t>
            </a:r>
            <a:endParaRPr b="0" i="0" sz="31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4"/>
          <p:cNvSpPr/>
          <p:nvPr/>
        </p:nvSpPr>
        <p:spPr>
          <a:xfrm>
            <a:off x="154250" y="4239450"/>
            <a:ext cx="8836800" cy="6789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135" name="Google Shape;1135;p4"/>
          <p:cNvSpPr txBox="1"/>
          <p:nvPr/>
        </p:nvSpPr>
        <p:spPr>
          <a:xfrm>
            <a:off x="166625" y="1003800"/>
            <a:ext cx="8836800" cy="3120000"/>
          </a:xfrm>
          <a:prstGeom prst="rect">
            <a:avLst/>
          </a:prstGeom>
          <a:solidFill>
            <a:srgbClr val="EFEFEF"/>
          </a:solidFill>
          <a:ln>
            <a:noFill/>
          </a:ln>
        </p:spPr>
        <p:txBody>
          <a:bodyPr anchorCtr="0" anchor="t" bIns="0" lIns="205750" spcFirstLastPara="1" rIns="0" wrap="square" tIns="1371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666666"/>
              </a:solidFill>
              <a:highlight>
                <a:srgbClr val="6D9EEB"/>
              </a:highlight>
              <a:latin typeface="Georgia"/>
              <a:ea typeface="Georgia"/>
              <a:cs typeface="Georgia"/>
              <a:sym typeface="Georgia"/>
            </a:endParaRPr>
          </a:p>
        </p:txBody>
      </p:sp>
      <p:pic>
        <p:nvPicPr>
          <p:cNvPr id="1136" name="Google Shape;1136;p4"/>
          <p:cNvPicPr preferRelativeResize="0"/>
          <p:nvPr/>
        </p:nvPicPr>
        <p:blipFill rotWithShape="1">
          <a:blip r:embed="rId3">
            <a:alphaModFix amt="78000"/>
          </a:blip>
          <a:srcRect b="82658" l="0" r="0" t="0"/>
          <a:stretch/>
        </p:blipFill>
        <p:spPr>
          <a:xfrm>
            <a:off x="0" y="1053"/>
            <a:ext cx="9143997" cy="891599"/>
          </a:xfrm>
          <a:prstGeom prst="rect">
            <a:avLst/>
          </a:prstGeom>
          <a:noFill/>
          <a:ln>
            <a:noFill/>
          </a:ln>
        </p:spPr>
      </p:pic>
      <p:sp>
        <p:nvSpPr>
          <p:cNvPr id="1137" name="Google Shape;1137;p4"/>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138" name="Google Shape;1138;p4"/>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EFEFEF"/>
                </a:solidFill>
                <a:latin typeface="Georgia"/>
                <a:ea typeface="Georgia"/>
                <a:cs typeface="Georgia"/>
                <a:sym typeface="Georgia"/>
              </a:rPr>
              <a:t>Feature Discovery</a:t>
            </a:r>
            <a:endParaRPr b="1" i="0" sz="1900" u="none" cap="none" strike="noStrike">
              <a:solidFill>
                <a:srgbClr val="EFEFEF"/>
              </a:solidFill>
              <a:latin typeface="Georgia"/>
              <a:ea typeface="Georgia"/>
              <a:cs typeface="Georgia"/>
              <a:sym typeface="Georgia"/>
            </a:endParaRPr>
          </a:p>
        </p:txBody>
      </p:sp>
      <p:sp>
        <p:nvSpPr>
          <p:cNvPr id="1139" name="Google Shape;1139;p4"/>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
          <p:cNvSpPr/>
          <p:nvPr/>
        </p:nvSpPr>
        <p:spPr>
          <a:xfrm>
            <a:off x="5124850" y="-50"/>
            <a:ext cx="138900" cy="891600"/>
          </a:xfrm>
          <a:prstGeom prst="rect">
            <a:avLst/>
          </a:prstGeom>
          <a:solidFill>
            <a:srgbClr val="FFB600">
              <a:alpha val="85098"/>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
          <p:cNvSpPr txBox="1"/>
          <p:nvPr/>
        </p:nvSpPr>
        <p:spPr>
          <a:xfrm>
            <a:off x="2180750" y="1306756"/>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chemeClr val="dk1"/>
              </a:buClr>
              <a:buSzPts val="1100"/>
              <a:buFont typeface="Arial"/>
              <a:buNone/>
            </a:pPr>
            <a:r>
              <a:rPr b="1" lang="en" sz="1200">
                <a:solidFill>
                  <a:schemeClr val="dk1"/>
                </a:solidFill>
                <a:latin typeface="Georgia"/>
                <a:ea typeface="Georgia"/>
                <a:cs typeface="Georgia"/>
                <a:sym typeface="Georgia"/>
              </a:rPr>
              <a:t>Waiting for required features for onboarding took over 90 days</a:t>
            </a:r>
            <a:endParaRPr b="1" i="0" sz="1200" u="none" cap="none" strike="noStrike">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100"/>
              <a:buFont typeface="Arial"/>
              <a:buNone/>
            </a:pPr>
            <a:r>
              <a:t/>
            </a:r>
            <a:endParaRPr b="1" i="0" sz="1100" u="none" cap="none" strike="noStrike">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chemeClr val="dk1"/>
              </a:solidFill>
              <a:latin typeface="Georgia"/>
              <a:ea typeface="Georgia"/>
              <a:cs typeface="Georgia"/>
              <a:sym typeface="Georgia"/>
            </a:endParaRPr>
          </a:p>
        </p:txBody>
      </p:sp>
      <p:sp>
        <p:nvSpPr>
          <p:cNvPr id="1144" name="Google Shape;1144;p4"/>
          <p:cNvSpPr txBox="1"/>
          <p:nvPr/>
        </p:nvSpPr>
        <p:spPr>
          <a:xfrm>
            <a:off x="6542725" y="1354045"/>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70% of dev cycles spent on building features marketing/sales inaccurately sold</a:t>
            </a:r>
            <a:endParaRPr b="1" i="0" sz="1300" u="none" cap="none" strike="noStrike">
              <a:solidFill>
                <a:srgbClr val="000000"/>
              </a:solidFill>
              <a:latin typeface="Georgia"/>
              <a:ea typeface="Georgia"/>
              <a:cs typeface="Georgia"/>
              <a:sym typeface="Georgia"/>
            </a:endParaRPr>
          </a:p>
        </p:txBody>
      </p:sp>
      <p:sp>
        <p:nvSpPr>
          <p:cNvPr id="1145" name="Google Shape;1145;p4"/>
          <p:cNvSpPr txBox="1"/>
          <p:nvPr/>
        </p:nvSpPr>
        <p:spPr>
          <a:xfrm>
            <a:off x="288300" y="1055186"/>
            <a:ext cx="13380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1st Step</a:t>
            </a:r>
            <a:endParaRPr b="0" i="0" sz="2900" u="none" cap="none" strike="noStrike">
              <a:solidFill>
                <a:srgbClr val="EB8C00"/>
              </a:solidFill>
              <a:latin typeface="Lobster"/>
              <a:ea typeface="Lobster"/>
              <a:cs typeface="Lobster"/>
              <a:sym typeface="Lobster"/>
            </a:endParaRPr>
          </a:p>
        </p:txBody>
      </p:sp>
      <p:sp>
        <p:nvSpPr>
          <p:cNvPr id="1146" name="Google Shape;1146;p4"/>
          <p:cNvSpPr txBox="1"/>
          <p:nvPr/>
        </p:nvSpPr>
        <p:spPr>
          <a:xfrm>
            <a:off x="217000" y="1500951"/>
            <a:ext cx="17832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Client Interviews</a:t>
            </a:r>
            <a:endParaRPr b="1" i="0" sz="1600" u="none" cap="none" strike="noStrike">
              <a:solidFill>
                <a:srgbClr val="BE2F22"/>
              </a:solidFill>
              <a:latin typeface="Georgia"/>
              <a:ea typeface="Georgia"/>
              <a:cs typeface="Georgia"/>
              <a:sym typeface="Georgia"/>
            </a:endParaRPr>
          </a:p>
        </p:txBody>
      </p:sp>
      <p:sp>
        <p:nvSpPr>
          <p:cNvPr id="1147" name="Google Shape;1147;p4"/>
          <p:cNvSpPr txBox="1"/>
          <p:nvPr/>
        </p:nvSpPr>
        <p:spPr>
          <a:xfrm>
            <a:off x="2122900" y="2848411"/>
            <a:ext cx="19302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Created inaccurate marketing and sold nonexistent features due to misunderstanding product capabilities</a:t>
            </a:r>
            <a:endParaRPr b="1" i="0" sz="1300" u="none" cap="none" strike="noStrike">
              <a:solidFill>
                <a:srgbClr val="000000"/>
              </a:solidFill>
              <a:latin typeface="Georgia"/>
              <a:ea typeface="Georgia"/>
              <a:cs typeface="Georgia"/>
              <a:sym typeface="Georgia"/>
            </a:endParaRPr>
          </a:p>
        </p:txBody>
      </p:sp>
      <p:sp>
        <p:nvSpPr>
          <p:cNvPr id="1148" name="Google Shape;1148;p4"/>
          <p:cNvSpPr txBox="1"/>
          <p:nvPr/>
        </p:nvSpPr>
        <p:spPr>
          <a:xfrm>
            <a:off x="6618913" y="3080584"/>
            <a:ext cx="1930200" cy="829200"/>
          </a:xfrm>
          <a:prstGeom prst="rect">
            <a:avLst/>
          </a:prstGeom>
          <a:noFill/>
          <a:ln>
            <a:noFill/>
          </a:ln>
        </p:spPr>
        <p:txBody>
          <a:bodyPr anchorCtr="0" anchor="t" bIns="0" lIns="0" spcFirstLastPara="1" rIns="78175" wrap="square" tIns="0">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Georgia"/>
              <a:ea typeface="Georgia"/>
              <a:cs typeface="Georgia"/>
              <a:sym typeface="Georgia"/>
            </a:endParaRPr>
          </a:p>
        </p:txBody>
      </p:sp>
      <p:sp>
        <p:nvSpPr>
          <p:cNvPr id="1149" name="Google Shape;1149;p4"/>
          <p:cNvSpPr txBox="1"/>
          <p:nvPr/>
        </p:nvSpPr>
        <p:spPr>
          <a:xfrm>
            <a:off x="288328" y="2683536"/>
            <a:ext cx="15132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3rd Step</a:t>
            </a:r>
            <a:endParaRPr b="0" i="0" sz="2900" u="none" cap="none" strike="noStrike">
              <a:solidFill>
                <a:srgbClr val="EB8C00"/>
              </a:solidFill>
              <a:latin typeface="Lobster"/>
              <a:ea typeface="Lobster"/>
              <a:cs typeface="Lobster"/>
              <a:sym typeface="Lobster"/>
            </a:endParaRPr>
          </a:p>
        </p:txBody>
      </p:sp>
      <p:sp>
        <p:nvSpPr>
          <p:cNvPr id="1150" name="Google Shape;1150;p4"/>
          <p:cNvSpPr txBox="1"/>
          <p:nvPr/>
        </p:nvSpPr>
        <p:spPr>
          <a:xfrm>
            <a:off x="217000" y="3129301"/>
            <a:ext cx="1783200" cy="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Marketing</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and Sales</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Interviews</a:t>
            </a:r>
            <a:endParaRPr b="1" sz="1600">
              <a:solidFill>
                <a:srgbClr val="BE2F22"/>
              </a:solidFill>
              <a:highlight>
                <a:srgbClr val="FFFFFF"/>
              </a:highlight>
              <a:latin typeface="Georgia"/>
              <a:ea typeface="Georgia"/>
              <a:cs typeface="Georgia"/>
              <a:sym typeface="Georgia"/>
            </a:endParaRPr>
          </a:p>
        </p:txBody>
      </p:sp>
      <p:sp>
        <p:nvSpPr>
          <p:cNvPr id="1151" name="Google Shape;1151;p4"/>
          <p:cNvSpPr txBox="1"/>
          <p:nvPr/>
        </p:nvSpPr>
        <p:spPr>
          <a:xfrm>
            <a:off x="4563077" y="2683536"/>
            <a:ext cx="14619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4th Step</a:t>
            </a:r>
            <a:endParaRPr b="0" i="0" sz="2900" u="none" cap="none" strike="noStrike">
              <a:solidFill>
                <a:srgbClr val="EB8C00"/>
              </a:solidFill>
              <a:latin typeface="Lobster"/>
              <a:ea typeface="Lobster"/>
              <a:cs typeface="Lobster"/>
              <a:sym typeface="Lobster"/>
            </a:endParaRPr>
          </a:p>
        </p:txBody>
      </p:sp>
      <p:sp>
        <p:nvSpPr>
          <p:cNvPr id="1152" name="Google Shape;1152;p4"/>
          <p:cNvSpPr txBox="1"/>
          <p:nvPr/>
        </p:nvSpPr>
        <p:spPr>
          <a:xfrm>
            <a:off x="4478650" y="3129300"/>
            <a:ext cx="1513200" cy="82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Onboarding</a:t>
            </a:r>
            <a:endParaRPr b="1" sz="1600">
              <a:solidFill>
                <a:srgbClr val="BE2F22"/>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Interviews </a:t>
            </a:r>
            <a:endParaRPr b="1" i="0" sz="1600" u="none" cap="none" strike="noStrike">
              <a:solidFill>
                <a:srgbClr val="BE2F22"/>
              </a:solidFill>
              <a:latin typeface="Georgia"/>
              <a:ea typeface="Georgia"/>
              <a:cs typeface="Georgia"/>
              <a:sym typeface="Georgia"/>
            </a:endParaRPr>
          </a:p>
        </p:txBody>
      </p:sp>
      <p:sp>
        <p:nvSpPr>
          <p:cNvPr id="1153" name="Google Shape;1153;p4"/>
          <p:cNvSpPr txBox="1"/>
          <p:nvPr/>
        </p:nvSpPr>
        <p:spPr>
          <a:xfrm>
            <a:off x="4479300" y="1055186"/>
            <a:ext cx="1461900" cy="6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0" i="0" lang="en" sz="2900" u="none" cap="none" strike="noStrike">
                <a:solidFill>
                  <a:srgbClr val="EB8C00"/>
                </a:solidFill>
                <a:latin typeface="Lobster"/>
                <a:ea typeface="Lobster"/>
                <a:cs typeface="Lobster"/>
                <a:sym typeface="Lobster"/>
              </a:rPr>
              <a:t>2nd Step</a:t>
            </a:r>
            <a:endParaRPr b="0" i="0" sz="2900" u="none" cap="none" strike="noStrike">
              <a:solidFill>
                <a:srgbClr val="EB8C00"/>
              </a:solidFill>
              <a:latin typeface="Lobster"/>
              <a:ea typeface="Lobster"/>
              <a:cs typeface="Lobster"/>
              <a:sym typeface="Lobster"/>
            </a:endParaRPr>
          </a:p>
        </p:txBody>
      </p:sp>
      <p:sp>
        <p:nvSpPr>
          <p:cNvPr id="1154" name="Google Shape;1154;p4"/>
          <p:cNvSpPr txBox="1"/>
          <p:nvPr/>
        </p:nvSpPr>
        <p:spPr>
          <a:xfrm>
            <a:off x="4408000" y="1500951"/>
            <a:ext cx="1461900" cy="52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BE2F22"/>
                </a:solidFill>
                <a:highlight>
                  <a:srgbClr val="FFFFFF"/>
                </a:highlight>
                <a:latin typeface="Georgia"/>
                <a:ea typeface="Georgia"/>
                <a:cs typeface="Georgia"/>
                <a:sym typeface="Georgia"/>
              </a:rPr>
              <a:t>Engineer Interviews</a:t>
            </a:r>
            <a:endParaRPr b="1" i="0" sz="1600" u="none" cap="none" strike="noStrike">
              <a:solidFill>
                <a:srgbClr val="BE2F22"/>
              </a:solidFill>
              <a:latin typeface="Georgia"/>
              <a:ea typeface="Georgia"/>
              <a:cs typeface="Georgia"/>
              <a:sym typeface="Georgia"/>
            </a:endParaRPr>
          </a:p>
        </p:txBody>
      </p:sp>
      <p:sp>
        <p:nvSpPr>
          <p:cNvPr id="1155" name="Google Shape;1155;p4"/>
          <p:cNvSpPr txBox="1"/>
          <p:nvPr/>
        </p:nvSpPr>
        <p:spPr>
          <a:xfrm>
            <a:off x="6600100" y="2777550"/>
            <a:ext cx="1975500" cy="829200"/>
          </a:xfrm>
          <a:prstGeom prst="rect">
            <a:avLst/>
          </a:prstGeom>
          <a:noFill/>
          <a:ln>
            <a:noFill/>
          </a:ln>
        </p:spPr>
        <p:txBody>
          <a:bodyPr anchorCtr="0" anchor="t" bIns="0" lIns="0" spcFirstLastPara="1" rIns="78175"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Platform configuration tools were limited to thousands of </a:t>
            </a:r>
            <a:endParaRPr b="1" sz="1300">
              <a:solidFill>
                <a:schemeClr val="dk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300"/>
              <a:buFont typeface="Arial"/>
              <a:buNone/>
            </a:pPr>
            <a:r>
              <a:rPr b="1" lang="en" sz="1300">
                <a:solidFill>
                  <a:schemeClr val="dk1"/>
                </a:solidFill>
                <a:latin typeface="Georgia"/>
                <a:ea typeface="Georgia"/>
                <a:cs typeface="Georgia"/>
                <a:sym typeface="Georgia"/>
              </a:rPr>
              <a:t>inflexible templates</a:t>
            </a:r>
            <a:endParaRPr b="1" i="0" sz="1300" u="none" cap="none" strike="noStrike">
              <a:solidFill>
                <a:srgbClr val="000000"/>
              </a:solidFill>
              <a:latin typeface="Georgia"/>
              <a:ea typeface="Georgia"/>
              <a:cs typeface="Georgia"/>
              <a:sym typeface="Georgia"/>
            </a:endParaRPr>
          </a:p>
        </p:txBody>
      </p:sp>
      <p:grpSp>
        <p:nvGrpSpPr>
          <p:cNvPr id="1156" name="Google Shape;1156;p4"/>
          <p:cNvGrpSpPr/>
          <p:nvPr/>
        </p:nvGrpSpPr>
        <p:grpSpPr>
          <a:xfrm>
            <a:off x="1516468" y="1174395"/>
            <a:ext cx="710337" cy="1196555"/>
            <a:chOff x="4734437" y="2088284"/>
            <a:chExt cx="2818797" cy="4748234"/>
          </a:xfrm>
        </p:grpSpPr>
        <p:sp>
          <p:nvSpPr>
            <p:cNvPr id="1157" name="Google Shape;1157;p4"/>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7" name="Google Shape;1167;p4"/>
          <p:cNvGrpSpPr/>
          <p:nvPr/>
        </p:nvGrpSpPr>
        <p:grpSpPr>
          <a:xfrm flipH="1">
            <a:off x="5869901" y="1194773"/>
            <a:ext cx="481583" cy="1182146"/>
            <a:chOff x="10201702" y="3862175"/>
            <a:chExt cx="924698" cy="2269866"/>
          </a:xfrm>
        </p:grpSpPr>
        <p:sp>
          <p:nvSpPr>
            <p:cNvPr id="1168" name="Google Shape;1168;p4"/>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69" name="Google Shape;1169;p4"/>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0" name="Google Shape;1170;p4"/>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1" name="Google Shape;1171;p4"/>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2" name="Google Shape;1172;p4"/>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3" name="Google Shape;1173;p4"/>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4" name="Google Shape;1174;p4"/>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5" name="Google Shape;1175;p4"/>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6" name="Google Shape;1176;p4"/>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7" name="Google Shape;1177;p4"/>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8" name="Google Shape;1178;p4"/>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79" name="Google Shape;1179;p4"/>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0" name="Google Shape;1180;p4"/>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1" name="Google Shape;1181;p4"/>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182" name="Google Shape;1182;p4"/>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1183" name="Google Shape;1183;p4"/>
          <p:cNvGrpSpPr/>
          <p:nvPr/>
        </p:nvGrpSpPr>
        <p:grpSpPr>
          <a:xfrm flipH="1">
            <a:off x="1663229" y="2803629"/>
            <a:ext cx="563559" cy="1177425"/>
            <a:chOff x="5318832" y="5916668"/>
            <a:chExt cx="370251" cy="773553"/>
          </a:xfrm>
        </p:grpSpPr>
        <p:sp>
          <p:nvSpPr>
            <p:cNvPr id="1184" name="Google Shape;1184;p4"/>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5" name="Google Shape;1205;p4"/>
          <p:cNvGrpSpPr/>
          <p:nvPr/>
        </p:nvGrpSpPr>
        <p:grpSpPr>
          <a:xfrm>
            <a:off x="5869753" y="2761174"/>
            <a:ext cx="626184" cy="1010797"/>
            <a:chOff x="6649542" y="2180623"/>
            <a:chExt cx="1528024" cy="2466561"/>
          </a:xfrm>
        </p:grpSpPr>
        <p:sp>
          <p:nvSpPr>
            <p:cNvPr id="1206" name="Google Shape;1206;p4"/>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207" name="Google Shape;1207;p4"/>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208" name="Google Shape;1208;p4"/>
            <p:cNvGrpSpPr/>
            <p:nvPr/>
          </p:nvGrpSpPr>
          <p:grpSpPr>
            <a:xfrm>
              <a:off x="6649542" y="2339436"/>
              <a:ext cx="1138506" cy="2307748"/>
              <a:chOff x="9381289" y="4301537"/>
              <a:chExt cx="925088" cy="1875151"/>
            </a:xfrm>
          </p:grpSpPr>
          <p:sp>
            <p:nvSpPr>
              <p:cNvPr id="1209" name="Google Shape;1209;p4"/>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0" name="Google Shape;1210;p4"/>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1" name="Google Shape;1211;p4"/>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2" name="Google Shape;1212;p4"/>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3" name="Google Shape;1213;p4"/>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4" name="Google Shape;1214;p4"/>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5" name="Google Shape;1215;p4"/>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6" name="Google Shape;1216;p4"/>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7" name="Google Shape;1217;p4"/>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8" name="Google Shape;1218;p4"/>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19" name="Google Shape;1219;p4"/>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0" name="Google Shape;1220;p4"/>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1" name="Google Shape;1221;p4"/>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2" name="Google Shape;1222;p4"/>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3" name="Google Shape;1223;p4"/>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4" name="Google Shape;1224;p4"/>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5" name="Google Shape;1225;p4"/>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6" name="Google Shape;1226;p4"/>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227" name="Google Shape;1227;p4"/>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
        <p:nvSpPr>
          <p:cNvPr id="1228" name="Google Shape;1228;p4"/>
          <p:cNvSpPr/>
          <p:nvPr/>
        </p:nvSpPr>
        <p:spPr>
          <a:xfrm>
            <a:off x="288325" y="4326800"/>
            <a:ext cx="72492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Arial"/>
              <a:ea typeface="Arial"/>
              <a:cs typeface="Arial"/>
              <a:sym typeface="Arial"/>
            </a:endParaRPr>
          </a:p>
        </p:txBody>
      </p:sp>
      <p:sp>
        <p:nvSpPr>
          <p:cNvPr id="1229" name="Google Shape;1229;p4"/>
          <p:cNvSpPr/>
          <p:nvPr/>
        </p:nvSpPr>
        <p:spPr>
          <a:xfrm>
            <a:off x="966425" y="4326800"/>
            <a:ext cx="7935600" cy="531600"/>
          </a:xfrm>
          <a:prstGeom prst="rect">
            <a:avLst/>
          </a:prstGeom>
          <a:solidFill>
            <a:srgbClr val="DB53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200" u="none" cap="none" strike="noStrike">
                <a:solidFill>
                  <a:srgbClr val="FFFFFF"/>
                </a:solidFill>
                <a:latin typeface="Arial"/>
                <a:ea typeface="Arial"/>
                <a:cs typeface="Arial"/>
                <a:sym typeface="Arial"/>
              </a:rPr>
              <a:t>My Task: Increase user-friendliness of the platform for clients and internal stakeholders</a:t>
            </a:r>
            <a:endParaRPr b="0" i="0" sz="1200" u="none" cap="none" strike="noStrike">
              <a:solidFill>
                <a:srgbClr val="FFFFFF"/>
              </a:solidFill>
              <a:latin typeface="Arial"/>
              <a:ea typeface="Arial"/>
              <a:cs typeface="Arial"/>
              <a:sym typeface="Arial"/>
            </a:endParaRPr>
          </a:p>
        </p:txBody>
      </p:sp>
      <p:grpSp>
        <p:nvGrpSpPr>
          <p:cNvPr id="1230" name="Google Shape;1230;p4"/>
          <p:cNvGrpSpPr/>
          <p:nvPr/>
        </p:nvGrpSpPr>
        <p:grpSpPr>
          <a:xfrm>
            <a:off x="434739" y="4380719"/>
            <a:ext cx="378854" cy="423767"/>
            <a:chOff x="8942117" y="2441239"/>
            <a:chExt cx="419876" cy="447012"/>
          </a:xfrm>
        </p:grpSpPr>
        <p:sp>
          <p:nvSpPr>
            <p:cNvPr id="1231" name="Google Shape;1231;p4"/>
            <p:cNvSpPr/>
            <p:nvPr/>
          </p:nvSpPr>
          <p:spPr>
            <a:xfrm>
              <a:off x="9085870" y="2785832"/>
              <a:ext cx="125838" cy="27122"/>
            </a:xfrm>
            <a:custGeom>
              <a:rect b="b" l="l" r="r" t="t"/>
              <a:pathLst>
                <a:path extrusionOk="0" h="27122" w="125838">
                  <a:moveTo>
                    <a:pt x="113180" y="31"/>
                  </a:moveTo>
                  <a:lnTo>
                    <a:pt x="14463" y="31"/>
                  </a:lnTo>
                  <a:cubicBezTo>
                    <a:pt x="6998" y="-473"/>
                    <a:pt x="529" y="5169"/>
                    <a:pt x="31" y="12640"/>
                  </a:cubicBezTo>
                  <a:cubicBezTo>
                    <a:pt x="-467" y="20117"/>
                    <a:pt x="5132" y="26586"/>
                    <a:pt x="12596" y="27090"/>
                  </a:cubicBezTo>
                  <a:cubicBezTo>
                    <a:pt x="13219" y="27134"/>
                    <a:pt x="13841" y="27134"/>
                    <a:pt x="14463" y="27090"/>
                  </a:cubicBezTo>
                  <a:lnTo>
                    <a:pt x="113180" y="27090"/>
                  </a:lnTo>
                  <a:cubicBezTo>
                    <a:pt x="120645" y="26586"/>
                    <a:pt x="126305" y="20117"/>
                    <a:pt x="125808" y="12640"/>
                  </a:cubicBezTo>
                  <a:cubicBezTo>
                    <a:pt x="125310" y="5879"/>
                    <a:pt x="119960" y="492"/>
                    <a:pt x="113180"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2" name="Google Shape;1232;p4"/>
            <p:cNvSpPr/>
            <p:nvPr/>
          </p:nvSpPr>
          <p:spPr>
            <a:xfrm>
              <a:off x="9098747" y="2823465"/>
              <a:ext cx="97535" cy="27122"/>
            </a:xfrm>
            <a:custGeom>
              <a:rect b="b" l="l" r="r" t="t"/>
              <a:pathLst>
                <a:path extrusionOk="0" h="27122" w="97535">
                  <a:moveTo>
                    <a:pt x="84877" y="31"/>
                  </a:moveTo>
                  <a:lnTo>
                    <a:pt x="14462" y="31"/>
                  </a:lnTo>
                  <a:cubicBezTo>
                    <a:pt x="6998" y="-473"/>
                    <a:pt x="528" y="5169"/>
                    <a:pt x="31" y="12640"/>
                  </a:cubicBezTo>
                  <a:cubicBezTo>
                    <a:pt x="-467" y="20117"/>
                    <a:pt x="5131" y="26580"/>
                    <a:pt x="12596" y="27090"/>
                  </a:cubicBezTo>
                  <a:cubicBezTo>
                    <a:pt x="13218" y="27134"/>
                    <a:pt x="13840" y="27134"/>
                    <a:pt x="14462" y="27090"/>
                  </a:cubicBezTo>
                  <a:lnTo>
                    <a:pt x="84877" y="27090"/>
                  </a:lnTo>
                  <a:cubicBezTo>
                    <a:pt x="92341" y="26586"/>
                    <a:pt x="98002" y="20117"/>
                    <a:pt x="97505" y="12640"/>
                  </a:cubicBezTo>
                  <a:cubicBezTo>
                    <a:pt x="97007" y="5878"/>
                    <a:pt x="91657" y="492"/>
                    <a:pt x="84877" y="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3" name="Google Shape;1233;p4"/>
            <p:cNvSpPr/>
            <p:nvPr/>
          </p:nvSpPr>
          <p:spPr>
            <a:xfrm>
              <a:off x="9116942" y="2861130"/>
              <a:ext cx="65500" cy="27121"/>
            </a:xfrm>
            <a:custGeom>
              <a:rect b="b" l="l" r="r" t="t"/>
              <a:pathLst>
                <a:path extrusionOk="0" h="27121" w="65500">
                  <a:moveTo>
                    <a:pt x="51940" y="0"/>
                  </a:moveTo>
                  <a:lnTo>
                    <a:pt x="13560" y="0"/>
                  </a:lnTo>
                  <a:cubicBezTo>
                    <a:pt x="6096" y="0"/>
                    <a:pt x="0" y="6071"/>
                    <a:pt x="0" y="13561"/>
                  </a:cubicBezTo>
                  <a:cubicBezTo>
                    <a:pt x="0" y="21050"/>
                    <a:pt x="6096" y="27121"/>
                    <a:pt x="13560" y="27121"/>
                  </a:cubicBezTo>
                  <a:lnTo>
                    <a:pt x="51940" y="27121"/>
                  </a:lnTo>
                  <a:cubicBezTo>
                    <a:pt x="59404" y="27121"/>
                    <a:pt x="65500" y="21050"/>
                    <a:pt x="65500" y="13561"/>
                  </a:cubicBezTo>
                  <a:cubicBezTo>
                    <a:pt x="65500" y="6071"/>
                    <a:pt x="59404" y="0"/>
                    <a:pt x="5194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4" name="Google Shape;1234;p4"/>
            <p:cNvSpPr/>
            <p:nvPr/>
          </p:nvSpPr>
          <p:spPr>
            <a:xfrm>
              <a:off x="9044783" y="2545693"/>
              <a:ext cx="211252" cy="232320"/>
            </a:xfrm>
            <a:custGeom>
              <a:rect b="b" l="l" r="r" t="t"/>
              <a:pathLst>
                <a:path extrusionOk="0" h="232320" w="211252">
                  <a:moveTo>
                    <a:pt x="186614" y="35892"/>
                  </a:moveTo>
                  <a:cubicBezTo>
                    <a:pt x="173178" y="19532"/>
                    <a:pt x="148296" y="0"/>
                    <a:pt x="105748" y="0"/>
                  </a:cubicBezTo>
                  <a:cubicBezTo>
                    <a:pt x="63201" y="0"/>
                    <a:pt x="38257" y="19532"/>
                    <a:pt x="24883" y="35892"/>
                  </a:cubicBezTo>
                  <a:cubicBezTo>
                    <a:pt x="8648" y="56488"/>
                    <a:pt x="-122" y="81997"/>
                    <a:pt x="1" y="108235"/>
                  </a:cubicBezTo>
                  <a:cubicBezTo>
                    <a:pt x="1" y="133117"/>
                    <a:pt x="11198" y="151094"/>
                    <a:pt x="22084" y="168386"/>
                  </a:cubicBezTo>
                  <a:cubicBezTo>
                    <a:pt x="23950" y="171372"/>
                    <a:pt x="25816" y="174171"/>
                    <a:pt x="27620" y="176846"/>
                  </a:cubicBezTo>
                  <a:cubicBezTo>
                    <a:pt x="35955" y="189287"/>
                    <a:pt x="42549" y="199178"/>
                    <a:pt x="42549" y="217839"/>
                  </a:cubicBezTo>
                  <a:cubicBezTo>
                    <a:pt x="42051" y="225309"/>
                    <a:pt x="47712" y="231779"/>
                    <a:pt x="55176" y="232289"/>
                  </a:cubicBezTo>
                  <a:cubicBezTo>
                    <a:pt x="62641" y="232793"/>
                    <a:pt x="69110" y="227144"/>
                    <a:pt x="69608" y="219674"/>
                  </a:cubicBezTo>
                  <a:cubicBezTo>
                    <a:pt x="69670" y="219064"/>
                    <a:pt x="69670" y="218448"/>
                    <a:pt x="69608" y="217839"/>
                  </a:cubicBezTo>
                  <a:cubicBezTo>
                    <a:pt x="69608" y="191526"/>
                    <a:pt x="60028" y="176971"/>
                    <a:pt x="49889" y="161544"/>
                  </a:cubicBezTo>
                  <a:lnTo>
                    <a:pt x="44975" y="153955"/>
                  </a:lnTo>
                  <a:cubicBezTo>
                    <a:pt x="35396" y="138591"/>
                    <a:pt x="27061" y="125341"/>
                    <a:pt x="27061" y="108235"/>
                  </a:cubicBezTo>
                  <a:cubicBezTo>
                    <a:pt x="27061" y="44165"/>
                    <a:pt x="76450" y="27059"/>
                    <a:pt x="105624" y="27059"/>
                  </a:cubicBezTo>
                  <a:cubicBezTo>
                    <a:pt x="134798" y="27059"/>
                    <a:pt x="184187" y="44165"/>
                    <a:pt x="184187" y="108235"/>
                  </a:cubicBezTo>
                  <a:cubicBezTo>
                    <a:pt x="184187" y="125341"/>
                    <a:pt x="175915" y="138591"/>
                    <a:pt x="166273" y="154017"/>
                  </a:cubicBezTo>
                  <a:cubicBezTo>
                    <a:pt x="164656" y="156568"/>
                    <a:pt x="162976" y="159056"/>
                    <a:pt x="161359" y="161544"/>
                  </a:cubicBezTo>
                  <a:cubicBezTo>
                    <a:pt x="151220" y="176971"/>
                    <a:pt x="141640" y="191526"/>
                    <a:pt x="141640" y="217839"/>
                  </a:cubicBezTo>
                  <a:cubicBezTo>
                    <a:pt x="141640" y="225328"/>
                    <a:pt x="147736" y="231399"/>
                    <a:pt x="155201" y="231399"/>
                  </a:cubicBezTo>
                  <a:cubicBezTo>
                    <a:pt x="162665" y="231399"/>
                    <a:pt x="168761" y="225328"/>
                    <a:pt x="168761" y="217839"/>
                  </a:cubicBezTo>
                  <a:cubicBezTo>
                    <a:pt x="168761" y="199178"/>
                    <a:pt x="175355" y="189349"/>
                    <a:pt x="183690" y="176846"/>
                  </a:cubicBezTo>
                  <a:cubicBezTo>
                    <a:pt x="185494" y="174171"/>
                    <a:pt x="187298" y="171372"/>
                    <a:pt x="189226" y="168386"/>
                  </a:cubicBezTo>
                  <a:cubicBezTo>
                    <a:pt x="200050" y="151032"/>
                    <a:pt x="211247" y="133179"/>
                    <a:pt x="211247" y="108235"/>
                  </a:cubicBezTo>
                  <a:cubicBezTo>
                    <a:pt x="211495" y="82029"/>
                    <a:pt x="202787" y="56519"/>
                    <a:pt x="186614" y="358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5" name="Google Shape;1235;p4"/>
            <p:cNvSpPr/>
            <p:nvPr/>
          </p:nvSpPr>
          <p:spPr>
            <a:xfrm>
              <a:off x="9136162" y="2441239"/>
              <a:ext cx="27058" cy="83117"/>
            </a:xfrm>
            <a:custGeom>
              <a:rect b="b" l="l" r="r" t="t"/>
              <a:pathLst>
                <a:path extrusionOk="0" h="83117" w="27058">
                  <a:moveTo>
                    <a:pt x="13560" y="83118"/>
                  </a:moveTo>
                  <a:cubicBezTo>
                    <a:pt x="21025" y="83081"/>
                    <a:pt x="27059" y="77022"/>
                    <a:pt x="27059" y="69557"/>
                  </a:cubicBezTo>
                  <a:lnTo>
                    <a:pt x="27059" y="12641"/>
                  </a:lnTo>
                  <a:cubicBezTo>
                    <a:pt x="26561" y="5170"/>
                    <a:pt x="20092" y="-478"/>
                    <a:pt x="12628" y="32"/>
                  </a:cubicBezTo>
                  <a:cubicBezTo>
                    <a:pt x="5847" y="486"/>
                    <a:pt x="435" y="5873"/>
                    <a:pt x="0" y="12641"/>
                  </a:cubicBezTo>
                  <a:lnTo>
                    <a:pt x="0" y="69557"/>
                  </a:lnTo>
                  <a:cubicBezTo>
                    <a:pt x="0" y="77047"/>
                    <a:pt x="6096" y="83118"/>
                    <a:pt x="13560" y="8311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6" name="Google Shape;1236;p4"/>
            <p:cNvSpPr/>
            <p:nvPr/>
          </p:nvSpPr>
          <p:spPr>
            <a:xfrm>
              <a:off x="8986573" y="2511622"/>
              <a:ext cx="70652" cy="63679"/>
            </a:xfrm>
            <a:custGeom>
              <a:rect b="b" l="l" r="r" t="t"/>
              <a:pathLst>
                <a:path extrusionOk="0" h="63679" w="70652">
                  <a:moveTo>
                    <a:pt x="48384" y="60507"/>
                  </a:moveTo>
                  <a:cubicBezTo>
                    <a:pt x="50810" y="62560"/>
                    <a:pt x="53920" y="63686"/>
                    <a:pt x="57092" y="63680"/>
                  </a:cubicBezTo>
                  <a:cubicBezTo>
                    <a:pt x="64557" y="63674"/>
                    <a:pt x="70652" y="57602"/>
                    <a:pt x="70652" y="50113"/>
                  </a:cubicBezTo>
                  <a:cubicBezTo>
                    <a:pt x="70652" y="46107"/>
                    <a:pt x="68849" y="42306"/>
                    <a:pt x="65801" y="39731"/>
                  </a:cubicBezTo>
                  <a:lnTo>
                    <a:pt x="22258" y="3155"/>
                  </a:lnTo>
                  <a:cubicBezTo>
                    <a:pt x="16535" y="-1647"/>
                    <a:pt x="7951" y="-882"/>
                    <a:pt x="3161" y="4866"/>
                  </a:cubicBezTo>
                  <a:cubicBezTo>
                    <a:pt x="860" y="7609"/>
                    <a:pt x="-260" y="11155"/>
                    <a:pt x="51" y="14725"/>
                  </a:cubicBezTo>
                  <a:cubicBezTo>
                    <a:pt x="362" y="18314"/>
                    <a:pt x="2104" y="21630"/>
                    <a:pt x="4841" y="239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7" name="Google Shape;1237;p4"/>
            <p:cNvSpPr/>
            <p:nvPr/>
          </p:nvSpPr>
          <p:spPr>
            <a:xfrm>
              <a:off x="8942117" y="2638190"/>
              <a:ext cx="83134" cy="27058"/>
            </a:xfrm>
            <a:custGeom>
              <a:rect b="b" l="l" r="r" t="t"/>
              <a:pathLst>
                <a:path extrusionOk="0" h="27058" w="83134">
                  <a:moveTo>
                    <a:pt x="83135" y="13560"/>
                  </a:moveTo>
                  <a:cubicBezTo>
                    <a:pt x="83135" y="6096"/>
                    <a:pt x="77101" y="31"/>
                    <a:pt x="69637" y="0"/>
                  </a:cubicBezTo>
                  <a:lnTo>
                    <a:pt x="12658" y="0"/>
                  </a:lnTo>
                  <a:cubicBezTo>
                    <a:pt x="5194" y="510"/>
                    <a:pt x="-467" y="6973"/>
                    <a:pt x="30" y="14450"/>
                  </a:cubicBezTo>
                  <a:cubicBezTo>
                    <a:pt x="529" y="21212"/>
                    <a:pt x="5878" y="26598"/>
                    <a:pt x="12658" y="27059"/>
                  </a:cubicBezTo>
                  <a:lnTo>
                    <a:pt x="69637" y="27059"/>
                  </a:lnTo>
                  <a:cubicBezTo>
                    <a:pt x="77101" y="27059"/>
                    <a:pt x="83135" y="21012"/>
                    <a:pt x="83135" y="1356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8" name="Google Shape;1238;p4"/>
            <p:cNvSpPr/>
            <p:nvPr/>
          </p:nvSpPr>
          <p:spPr>
            <a:xfrm>
              <a:off x="8988190" y="2727466"/>
              <a:ext cx="70641" cy="63684"/>
            </a:xfrm>
            <a:custGeom>
              <a:rect b="b" l="l" r="r" t="t"/>
              <a:pathLst>
                <a:path extrusionOk="0" h="63684" w="70641">
                  <a:moveTo>
                    <a:pt x="58274" y="49"/>
                  </a:moveTo>
                  <a:cubicBezTo>
                    <a:pt x="54666" y="-255"/>
                    <a:pt x="51120" y="858"/>
                    <a:pt x="48384" y="3160"/>
                  </a:cubicBezTo>
                  <a:lnTo>
                    <a:pt x="4841" y="39736"/>
                  </a:lnTo>
                  <a:cubicBezTo>
                    <a:pt x="2104" y="42056"/>
                    <a:pt x="362" y="45365"/>
                    <a:pt x="51" y="48942"/>
                  </a:cubicBezTo>
                  <a:cubicBezTo>
                    <a:pt x="-260" y="52519"/>
                    <a:pt x="860" y="56083"/>
                    <a:pt x="3161" y="58832"/>
                  </a:cubicBezTo>
                  <a:cubicBezTo>
                    <a:pt x="5774" y="61887"/>
                    <a:pt x="9569" y="63659"/>
                    <a:pt x="13550" y="63684"/>
                  </a:cubicBezTo>
                  <a:cubicBezTo>
                    <a:pt x="16722" y="63690"/>
                    <a:pt x="19832" y="62564"/>
                    <a:pt x="22258" y="60512"/>
                  </a:cubicBezTo>
                  <a:lnTo>
                    <a:pt x="65801" y="23936"/>
                  </a:lnTo>
                  <a:cubicBezTo>
                    <a:pt x="68538" y="21634"/>
                    <a:pt x="70280" y="18319"/>
                    <a:pt x="70590" y="14730"/>
                  </a:cubicBezTo>
                  <a:cubicBezTo>
                    <a:pt x="70902" y="11153"/>
                    <a:pt x="69782" y="7595"/>
                    <a:pt x="67480" y="4839"/>
                  </a:cubicBezTo>
                  <a:cubicBezTo>
                    <a:pt x="65179" y="2071"/>
                    <a:pt x="61882" y="348"/>
                    <a:pt x="58274" y="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39" name="Google Shape;1239;p4"/>
            <p:cNvSpPr/>
            <p:nvPr/>
          </p:nvSpPr>
          <p:spPr>
            <a:xfrm>
              <a:off x="9245342" y="2725231"/>
              <a:ext cx="70368" cy="63443"/>
            </a:xfrm>
            <a:custGeom>
              <a:rect b="b" l="l" r="r" t="t"/>
              <a:pathLst>
                <a:path extrusionOk="0" h="63443" w="70368">
                  <a:moveTo>
                    <a:pt x="22258" y="3155"/>
                  </a:moveTo>
                  <a:cubicBezTo>
                    <a:pt x="16535" y="-1647"/>
                    <a:pt x="7951" y="-882"/>
                    <a:pt x="3161" y="4866"/>
                  </a:cubicBezTo>
                  <a:cubicBezTo>
                    <a:pt x="860" y="7609"/>
                    <a:pt x="-260" y="11155"/>
                    <a:pt x="51" y="14725"/>
                  </a:cubicBezTo>
                  <a:cubicBezTo>
                    <a:pt x="425" y="18283"/>
                    <a:pt x="2104" y="21561"/>
                    <a:pt x="4841" y="23869"/>
                  </a:cubicBezTo>
                  <a:lnTo>
                    <a:pt x="48384" y="60507"/>
                  </a:lnTo>
                  <a:cubicBezTo>
                    <a:pt x="54231" y="65160"/>
                    <a:pt x="62753" y="64177"/>
                    <a:pt x="67418" y="58312"/>
                  </a:cubicBezTo>
                  <a:cubicBezTo>
                    <a:pt x="71897" y="52664"/>
                    <a:pt x="71213" y="44509"/>
                    <a:pt x="65801" y="397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0" name="Google Shape;1240;p4"/>
            <p:cNvSpPr/>
            <p:nvPr/>
          </p:nvSpPr>
          <p:spPr>
            <a:xfrm>
              <a:off x="9276153" y="2635234"/>
              <a:ext cx="85840" cy="27124"/>
            </a:xfrm>
            <a:custGeom>
              <a:rect b="b" l="l" r="r" t="t"/>
              <a:pathLst>
                <a:path extrusionOk="0" h="27124" w="85840">
                  <a:moveTo>
                    <a:pt x="71379" y="33"/>
                  </a:moveTo>
                  <a:lnTo>
                    <a:pt x="14462" y="33"/>
                  </a:lnTo>
                  <a:cubicBezTo>
                    <a:pt x="6998" y="-471"/>
                    <a:pt x="528" y="5171"/>
                    <a:pt x="31" y="12641"/>
                  </a:cubicBezTo>
                  <a:cubicBezTo>
                    <a:pt x="-467" y="20118"/>
                    <a:pt x="5131" y="26588"/>
                    <a:pt x="12596" y="27091"/>
                  </a:cubicBezTo>
                  <a:cubicBezTo>
                    <a:pt x="13218" y="27135"/>
                    <a:pt x="13840" y="27135"/>
                    <a:pt x="14462" y="27091"/>
                  </a:cubicBezTo>
                  <a:lnTo>
                    <a:pt x="71379" y="27091"/>
                  </a:lnTo>
                  <a:cubicBezTo>
                    <a:pt x="78843" y="27595"/>
                    <a:pt x="85312" y="21953"/>
                    <a:pt x="85810" y="14483"/>
                  </a:cubicBezTo>
                  <a:cubicBezTo>
                    <a:pt x="86308" y="7006"/>
                    <a:pt x="80709" y="536"/>
                    <a:pt x="73245" y="33"/>
                  </a:cubicBezTo>
                  <a:cubicBezTo>
                    <a:pt x="72622" y="-11"/>
                    <a:pt x="72001" y="-11"/>
                    <a:pt x="71379" y="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41" name="Google Shape;1241;p4"/>
            <p:cNvSpPr/>
            <p:nvPr/>
          </p:nvSpPr>
          <p:spPr>
            <a:xfrm>
              <a:off x="9243358" y="2509380"/>
              <a:ext cx="70756" cy="63682"/>
            </a:xfrm>
            <a:custGeom>
              <a:rect b="b" l="l" r="r" t="t"/>
              <a:pathLst>
                <a:path extrusionOk="0" h="63682" w="70756">
                  <a:moveTo>
                    <a:pt x="13667" y="63682"/>
                  </a:moveTo>
                  <a:cubicBezTo>
                    <a:pt x="16839" y="63689"/>
                    <a:pt x="19950" y="62563"/>
                    <a:pt x="22376" y="60510"/>
                  </a:cubicBezTo>
                  <a:lnTo>
                    <a:pt x="65919" y="23872"/>
                  </a:lnTo>
                  <a:cubicBezTo>
                    <a:pt x="68718" y="21601"/>
                    <a:pt x="70397" y="18298"/>
                    <a:pt x="70708" y="14728"/>
                  </a:cubicBezTo>
                  <a:cubicBezTo>
                    <a:pt x="71330" y="7263"/>
                    <a:pt x="65794" y="694"/>
                    <a:pt x="58330" y="54"/>
                  </a:cubicBezTo>
                  <a:cubicBezTo>
                    <a:pt x="58330" y="54"/>
                    <a:pt x="58268" y="48"/>
                    <a:pt x="58268" y="48"/>
                  </a:cubicBezTo>
                  <a:cubicBezTo>
                    <a:pt x="54660" y="-251"/>
                    <a:pt x="51114" y="862"/>
                    <a:pt x="48377" y="3158"/>
                  </a:cubicBezTo>
                  <a:lnTo>
                    <a:pt x="4835" y="39734"/>
                  </a:lnTo>
                  <a:cubicBezTo>
                    <a:pt x="-889" y="44542"/>
                    <a:pt x="-1635" y="53095"/>
                    <a:pt x="3155" y="58830"/>
                  </a:cubicBezTo>
                  <a:cubicBezTo>
                    <a:pt x="5768" y="61916"/>
                    <a:pt x="9624" y="63689"/>
                    <a:pt x="13667" y="6368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6" name="Shape 1246"/>
        <p:cNvGrpSpPr/>
        <p:nvPr/>
      </p:nvGrpSpPr>
      <p:grpSpPr>
        <a:xfrm>
          <a:off x="0" y="0"/>
          <a:ext cx="0" cy="0"/>
          <a:chOff x="0" y="0"/>
          <a:chExt cx="0" cy="0"/>
        </a:xfrm>
      </p:grpSpPr>
      <p:sp>
        <p:nvSpPr>
          <p:cNvPr id="1247" name="Google Shape;1247;p5"/>
          <p:cNvSpPr/>
          <p:nvPr/>
        </p:nvSpPr>
        <p:spPr>
          <a:xfrm>
            <a:off x="6018206"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48" name="Google Shape;1248;p5"/>
          <p:cNvSpPr/>
          <p:nvPr/>
        </p:nvSpPr>
        <p:spPr>
          <a:xfrm>
            <a:off x="3160238"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49" name="Google Shape;1249;p5"/>
          <p:cNvSpPr/>
          <p:nvPr/>
        </p:nvSpPr>
        <p:spPr>
          <a:xfrm>
            <a:off x="264281" y="926914"/>
            <a:ext cx="2590200" cy="4067700"/>
          </a:xfrm>
          <a:prstGeom prst="rect">
            <a:avLst/>
          </a:prstGeom>
          <a:noFill/>
          <a:ln cap="flat" cmpd="sng" w="25400">
            <a:solidFill>
              <a:schemeClr val="accent1"/>
            </a:solidFill>
            <a:prstDash val="dot"/>
            <a:round/>
            <a:headEnd len="sm" w="sm" type="none"/>
            <a:tailEnd len="sm" w="sm" type="none"/>
          </a:ln>
        </p:spPr>
        <p:txBody>
          <a:bodyPr anchorCtr="0" anchor="ctr" bIns="28550" lIns="57125" spcFirstLastPara="1" rIns="57125" wrap="square" tIns="2855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1250" name="Google Shape;1250;p5"/>
          <p:cNvSpPr txBox="1"/>
          <p:nvPr/>
        </p:nvSpPr>
        <p:spPr>
          <a:xfrm>
            <a:off x="288788" y="210750"/>
            <a:ext cx="6301500" cy="499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800"/>
              <a:buFont typeface="Arial"/>
              <a:buNone/>
            </a:pPr>
            <a:r>
              <a:rPr b="0" i="0" lang="en" sz="2000" u="none" cap="none" strike="noStrike">
                <a:solidFill>
                  <a:schemeClr val="dk1"/>
                </a:solidFill>
                <a:latin typeface="Georgia"/>
                <a:ea typeface="Georgia"/>
                <a:cs typeface="Georgia"/>
                <a:sym typeface="Georgia"/>
              </a:rPr>
              <a:t>Feature Ideation</a:t>
            </a:r>
            <a:endParaRPr b="0" i="0" sz="2000" u="none" cap="none" strike="noStrike">
              <a:solidFill>
                <a:schemeClr val="dk1"/>
              </a:solidFill>
              <a:latin typeface="Georgia"/>
              <a:ea typeface="Georgia"/>
              <a:cs typeface="Georgia"/>
              <a:sym typeface="Georgia"/>
            </a:endParaRPr>
          </a:p>
        </p:txBody>
      </p:sp>
      <p:sp>
        <p:nvSpPr>
          <p:cNvPr id="1251" name="Google Shape;1251;p5"/>
          <p:cNvSpPr/>
          <p:nvPr/>
        </p:nvSpPr>
        <p:spPr>
          <a:xfrm>
            <a:off x="425475" y="1172269"/>
            <a:ext cx="2308200" cy="4992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Stakeholder Interviews</a:t>
            </a:r>
            <a:endParaRPr b="1" i="0" sz="1100" u="none" cap="none" strike="noStrike">
              <a:solidFill>
                <a:schemeClr val="lt1"/>
              </a:solidFill>
              <a:latin typeface="Arial"/>
              <a:ea typeface="Arial"/>
              <a:cs typeface="Arial"/>
              <a:sym typeface="Arial"/>
            </a:endParaRPr>
          </a:p>
        </p:txBody>
      </p:sp>
      <p:sp>
        <p:nvSpPr>
          <p:cNvPr id="1252" name="Google Shape;1252;p5"/>
          <p:cNvSpPr/>
          <p:nvPr/>
        </p:nvSpPr>
        <p:spPr>
          <a:xfrm>
            <a:off x="3283444" y="1172269"/>
            <a:ext cx="2308200" cy="499200"/>
          </a:xfrm>
          <a:prstGeom prst="roundRect">
            <a:avLst>
              <a:gd fmla="val 16667" name="adj"/>
            </a:avLst>
          </a:prstGeom>
          <a:solidFill>
            <a:schemeClr val="accent5"/>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Building Proof of Concept</a:t>
            </a:r>
            <a:endParaRPr b="1" i="0" sz="1100" u="none" cap="none" strike="noStrike">
              <a:solidFill>
                <a:schemeClr val="lt1"/>
              </a:solidFill>
              <a:latin typeface="Arial"/>
              <a:ea typeface="Arial"/>
              <a:cs typeface="Arial"/>
              <a:sym typeface="Arial"/>
            </a:endParaRPr>
          </a:p>
        </p:txBody>
      </p:sp>
      <p:sp>
        <p:nvSpPr>
          <p:cNvPr id="1253" name="Google Shape;1253;p5"/>
          <p:cNvSpPr/>
          <p:nvPr/>
        </p:nvSpPr>
        <p:spPr>
          <a:xfrm>
            <a:off x="6141413" y="1172269"/>
            <a:ext cx="2308200" cy="4992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Usability Testing</a:t>
            </a:r>
            <a:endParaRPr b="1" i="0" sz="1100" u="none" cap="none" strike="noStrike">
              <a:solidFill>
                <a:schemeClr val="lt1"/>
              </a:solidFill>
              <a:latin typeface="Arial"/>
              <a:ea typeface="Arial"/>
              <a:cs typeface="Arial"/>
              <a:sym typeface="Arial"/>
            </a:endParaRPr>
          </a:p>
        </p:txBody>
      </p:sp>
      <p:sp>
        <p:nvSpPr>
          <p:cNvPr id="1254" name="Google Shape;1254;p5"/>
          <p:cNvSpPr/>
          <p:nvPr/>
        </p:nvSpPr>
        <p:spPr>
          <a:xfrm>
            <a:off x="425475" y="1768069"/>
            <a:ext cx="2308200" cy="14253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Aggregated and prioritized problems from clients, marketing/sales, engineers, onboarding teams, and designers. Existing criteria templates were inflexible and difficult to understand and build.</a:t>
            </a:r>
            <a:endParaRPr b="0" i="0" sz="1100" u="none" cap="none" strike="noStrike">
              <a:solidFill>
                <a:schemeClr val="lt1"/>
              </a:solidFill>
              <a:latin typeface="Arial"/>
              <a:ea typeface="Arial"/>
              <a:cs typeface="Arial"/>
              <a:sym typeface="Arial"/>
            </a:endParaRPr>
          </a:p>
        </p:txBody>
      </p:sp>
      <p:sp>
        <p:nvSpPr>
          <p:cNvPr id="1255" name="Google Shape;1255;p5"/>
          <p:cNvSpPr/>
          <p:nvPr/>
        </p:nvSpPr>
        <p:spPr>
          <a:xfrm>
            <a:off x="3283444" y="1768069"/>
            <a:ext cx="2308200" cy="1425300"/>
          </a:xfrm>
          <a:prstGeom prst="roundRect">
            <a:avLst>
              <a:gd fmla="val 16667" name="adj"/>
            </a:avLst>
          </a:prstGeom>
          <a:solidFill>
            <a:schemeClr val="accent5"/>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Hypothesis: Replacing inflexible templates with modular configurations will increase onboarding speed, enable marketing/sales to </a:t>
            </a:r>
            <a:r>
              <a:rPr lang="en" sz="1100">
                <a:solidFill>
                  <a:schemeClr val="lt1"/>
                </a:solidFill>
              </a:rPr>
              <a:t>understand the platform, save engineering time, and enable clients to self-configure.</a:t>
            </a:r>
            <a:endParaRPr b="0" i="0" sz="1100" u="none" cap="none" strike="noStrike">
              <a:solidFill>
                <a:schemeClr val="lt1"/>
              </a:solidFill>
              <a:latin typeface="Arial"/>
              <a:ea typeface="Arial"/>
              <a:cs typeface="Arial"/>
              <a:sym typeface="Arial"/>
            </a:endParaRPr>
          </a:p>
        </p:txBody>
      </p:sp>
      <p:sp>
        <p:nvSpPr>
          <p:cNvPr id="1256" name="Google Shape;1256;p5"/>
          <p:cNvSpPr/>
          <p:nvPr/>
        </p:nvSpPr>
        <p:spPr>
          <a:xfrm>
            <a:off x="6141413" y="1768069"/>
            <a:ext cx="2308200" cy="1425300"/>
          </a:xfrm>
          <a:prstGeom prst="roundRect">
            <a:avLst>
              <a:gd fmla="val 16667" name="adj"/>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Tested with all stakeholders. Clients and marketing/sales appreciated it, but onboarding teams wanted the previous ability to do a 1 click configuration. Iterated to support both configuration methods.</a:t>
            </a:r>
            <a:endParaRPr b="0" i="0" sz="1100" u="none" cap="none" strike="noStrike">
              <a:solidFill>
                <a:schemeClr val="lt1"/>
              </a:solidFill>
              <a:latin typeface="Arial"/>
              <a:ea typeface="Arial"/>
              <a:cs typeface="Arial"/>
              <a:sym typeface="Arial"/>
            </a:endParaRPr>
          </a:p>
        </p:txBody>
      </p:sp>
      <p:pic>
        <p:nvPicPr>
          <p:cNvPr id="1257" name="Google Shape;1257;p5"/>
          <p:cNvPicPr preferRelativeResize="0"/>
          <p:nvPr/>
        </p:nvPicPr>
        <p:blipFill rotWithShape="1">
          <a:blip r:embed="rId3">
            <a:alphaModFix/>
          </a:blip>
          <a:srcRect b="0" l="0" r="0" t="0"/>
          <a:stretch/>
        </p:blipFill>
        <p:spPr>
          <a:xfrm>
            <a:off x="6227164" y="3312909"/>
            <a:ext cx="2136555" cy="1425150"/>
          </a:xfrm>
          <a:prstGeom prst="rect">
            <a:avLst/>
          </a:prstGeom>
          <a:noFill/>
          <a:ln>
            <a:noFill/>
          </a:ln>
        </p:spPr>
      </p:pic>
      <p:pic>
        <p:nvPicPr>
          <p:cNvPr id="1258" name="Google Shape;1258;p5"/>
          <p:cNvPicPr preferRelativeResize="0"/>
          <p:nvPr/>
        </p:nvPicPr>
        <p:blipFill rotWithShape="1">
          <a:blip r:embed="rId4">
            <a:alphaModFix/>
          </a:blip>
          <a:srcRect b="0" l="0" r="0" t="0"/>
          <a:stretch/>
        </p:blipFill>
        <p:spPr>
          <a:xfrm>
            <a:off x="3242513" y="3312919"/>
            <a:ext cx="2389914" cy="1500919"/>
          </a:xfrm>
          <a:prstGeom prst="rect">
            <a:avLst/>
          </a:prstGeom>
          <a:noFill/>
          <a:ln>
            <a:noFill/>
          </a:ln>
        </p:spPr>
      </p:pic>
      <p:sp>
        <p:nvSpPr>
          <p:cNvPr id="1259" name="Google Shape;1259;p5"/>
          <p:cNvSpPr/>
          <p:nvPr/>
        </p:nvSpPr>
        <p:spPr>
          <a:xfrm>
            <a:off x="228535"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1</a:t>
            </a:r>
            <a:endParaRPr b="1" i="0" sz="1000" u="none" cap="none" strike="noStrike">
              <a:solidFill>
                <a:srgbClr val="FFFFFF"/>
              </a:solidFill>
              <a:latin typeface="Arial"/>
              <a:ea typeface="Arial"/>
              <a:cs typeface="Arial"/>
              <a:sym typeface="Arial"/>
            </a:endParaRPr>
          </a:p>
        </p:txBody>
      </p:sp>
      <p:sp>
        <p:nvSpPr>
          <p:cNvPr id="1260" name="Google Shape;1260;p5"/>
          <p:cNvSpPr/>
          <p:nvPr/>
        </p:nvSpPr>
        <p:spPr>
          <a:xfrm>
            <a:off x="3124491"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2</a:t>
            </a:r>
            <a:endParaRPr b="1" i="0" sz="1000" u="none" cap="none" strike="noStrike">
              <a:solidFill>
                <a:srgbClr val="FFFFFF"/>
              </a:solidFill>
              <a:latin typeface="Arial"/>
              <a:ea typeface="Arial"/>
              <a:cs typeface="Arial"/>
              <a:sym typeface="Arial"/>
            </a:endParaRPr>
          </a:p>
        </p:txBody>
      </p:sp>
      <p:sp>
        <p:nvSpPr>
          <p:cNvPr id="1261" name="Google Shape;1261;p5"/>
          <p:cNvSpPr/>
          <p:nvPr/>
        </p:nvSpPr>
        <p:spPr>
          <a:xfrm>
            <a:off x="5982460" y="779494"/>
            <a:ext cx="234300" cy="246300"/>
          </a:xfrm>
          <a:prstGeom prst="ellipse">
            <a:avLst/>
          </a:prstGeom>
          <a:solidFill>
            <a:schemeClr val="accent2"/>
          </a:solidFill>
          <a:ln>
            <a:noFill/>
          </a:ln>
        </p:spPr>
        <p:txBody>
          <a:bodyPr anchorCtr="0" anchor="ctr" bIns="28550" lIns="0" spcFirstLastPara="1" rIns="0" wrap="square" tIns="2855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3</a:t>
            </a:r>
            <a:endParaRPr b="1" i="0" sz="1000" u="none" cap="none" strike="noStrike">
              <a:solidFill>
                <a:srgbClr val="FFFFFF"/>
              </a:solidFill>
              <a:latin typeface="Arial"/>
              <a:ea typeface="Arial"/>
              <a:cs typeface="Arial"/>
              <a:sym typeface="Arial"/>
            </a:endParaRPr>
          </a:p>
        </p:txBody>
      </p:sp>
      <p:sp>
        <p:nvSpPr>
          <p:cNvPr id="1262" name="Google Shape;1262;p5"/>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grpSp>
        <p:nvGrpSpPr>
          <p:cNvPr id="1263" name="Google Shape;1263;p5"/>
          <p:cNvGrpSpPr/>
          <p:nvPr/>
        </p:nvGrpSpPr>
        <p:grpSpPr>
          <a:xfrm>
            <a:off x="255993" y="3450943"/>
            <a:ext cx="710337" cy="1196555"/>
            <a:chOff x="4734437" y="2088284"/>
            <a:chExt cx="2818797" cy="4748234"/>
          </a:xfrm>
        </p:grpSpPr>
        <p:sp>
          <p:nvSpPr>
            <p:cNvPr id="1264" name="Google Shape;1264;p5"/>
            <p:cNvSpPr/>
            <p:nvPr/>
          </p:nvSpPr>
          <p:spPr>
            <a:xfrm rot="520941">
              <a:off x="4746667" y="4064393"/>
              <a:ext cx="267432" cy="182337"/>
            </a:xfrm>
            <a:custGeom>
              <a:rect b="b" l="l" r="r" t="t"/>
              <a:pathLst>
                <a:path extrusionOk="0" h="12504" w="17034">
                  <a:moveTo>
                    <a:pt x="213" y="4020"/>
                  </a:moveTo>
                  <a:cubicBezTo>
                    <a:pt x="821" y="3607"/>
                    <a:pt x="7559" y="1083"/>
                    <a:pt x="10288" y="696"/>
                  </a:cubicBezTo>
                  <a:cubicBezTo>
                    <a:pt x="13017" y="310"/>
                    <a:pt x="15591" y="-1098"/>
                    <a:pt x="16587" y="1701"/>
                  </a:cubicBezTo>
                  <a:cubicBezTo>
                    <a:pt x="17582" y="4499"/>
                    <a:pt x="16918" y="8737"/>
                    <a:pt x="14597" y="9741"/>
                  </a:cubicBezTo>
                  <a:cubicBezTo>
                    <a:pt x="12609" y="10746"/>
                    <a:pt x="2197" y="12504"/>
                    <a:pt x="2197" y="12504"/>
                  </a:cubicBezTo>
                  <a:cubicBezTo>
                    <a:pt x="913" y="10576"/>
                    <a:pt x="-558" y="6177"/>
                    <a:pt x="213" y="4020"/>
                  </a:cubicBez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
            <p:cNvSpPr/>
            <p:nvPr/>
          </p:nvSpPr>
          <p:spPr>
            <a:xfrm flipH="1" rot="-698565">
              <a:off x="5744786" y="2162209"/>
              <a:ext cx="838983" cy="1043192"/>
            </a:xfrm>
            <a:custGeom>
              <a:rect b="b" l="l" r="r" t="t"/>
              <a:pathLst>
                <a:path extrusionOk="0" h="14331" w="10711">
                  <a:moveTo>
                    <a:pt x="0" y="4982"/>
                  </a:moveTo>
                  <a:cubicBezTo>
                    <a:pt x="0" y="2238"/>
                    <a:pt x="2246" y="0"/>
                    <a:pt x="5000" y="0"/>
                  </a:cubicBezTo>
                  <a:cubicBezTo>
                    <a:pt x="7754" y="0"/>
                    <a:pt x="9513" y="2569"/>
                    <a:pt x="10000" y="4982"/>
                  </a:cubicBezTo>
                  <a:cubicBezTo>
                    <a:pt x="9999" y="10414"/>
                    <a:pt x="9639" y="10792"/>
                    <a:pt x="10711" y="14200"/>
                  </a:cubicBezTo>
                  <a:cubicBezTo>
                    <a:pt x="7861" y="12470"/>
                    <a:pt x="2763" y="15340"/>
                    <a:pt x="932" y="13925"/>
                  </a:cubicBezTo>
                  <a:cubicBezTo>
                    <a:pt x="-428" y="11138"/>
                    <a:pt x="696" y="11316"/>
                    <a:pt x="0" y="4982"/>
                  </a:cubicBezTo>
                  <a:lnTo>
                    <a:pt x="0" y="4982"/>
                  </a:lnTo>
                </a:path>
              </a:pathLst>
            </a:custGeom>
            <a:solidFill>
              <a:srgbClr val="44444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
            <p:cNvSpPr/>
            <p:nvPr/>
          </p:nvSpPr>
          <p:spPr>
            <a:xfrm flipH="1">
              <a:off x="5814927" y="4022687"/>
              <a:ext cx="880772" cy="1286575"/>
            </a:xfrm>
            <a:custGeom>
              <a:rect b="b" l="l" r="r" t="t"/>
              <a:pathLst>
                <a:path extrusionOk="0" h="10000" w="10165">
                  <a:moveTo>
                    <a:pt x="779" y="0"/>
                  </a:moveTo>
                  <a:cubicBezTo>
                    <a:pt x="779" y="0"/>
                    <a:pt x="-100" y="625"/>
                    <a:pt x="10" y="2222"/>
                  </a:cubicBezTo>
                  <a:lnTo>
                    <a:pt x="559" y="10000"/>
                  </a:lnTo>
                  <a:lnTo>
                    <a:pt x="10165" y="9981"/>
                  </a:lnTo>
                  <a:lnTo>
                    <a:pt x="9122" y="2147"/>
                  </a:lnTo>
                  <a:cubicBezTo>
                    <a:pt x="9122" y="2147"/>
                    <a:pt x="8654" y="783"/>
                    <a:pt x="6788" y="19"/>
                  </a:cubicBezTo>
                  <a:lnTo>
                    <a:pt x="779" y="0"/>
                  </a:lnTo>
                  <a:close/>
                </a:path>
              </a:pathLst>
            </a:custGeom>
            <a:solidFill>
              <a:srgbClr val="DB536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
            <p:cNvSpPr/>
            <p:nvPr/>
          </p:nvSpPr>
          <p:spPr>
            <a:xfrm flipH="1">
              <a:off x="5923418" y="2379408"/>
              <a:ext cx="602592" cy="921205"/>
            </a:xfrm>
            <a:custGeom>
              <a:rect b="b" l="l" r="r" t="t"/>
              <a:pathLst>
                <a:path extrusionOk="0" h="103" w="68">
                  <a:moveTo>
                    <a:pt x="14" y="0"/>
                  </a:moveTo>
                  <a:cubicBezTo>
                    <a:pt x="6" y="32"/>
                    <a:pt x="6" y="32"/>
                    <a:pt x="6" y="32"/>
                  </a:cubicBezTo>
                  <a:cubicBezTo>
                    <a:pt x="6" y="32"/>
                    <a:pt x="0" y="55"/>
                    <a:pt x="23" y="56"/>
                  </a:cubicBezTo>
                  <a:cubicBezTo>
                    <a:pt x="20" y="75"/>
                    <a:pt x="20" y="75"/>
                    <a:pt x="20" y="75"/>
                  </a:cubicBezTo>
                  <a:cubicBezTo>
                    <a:pt x="15" y="74"/>
                    <a:pt x="15" y="74"/>
                    <a:pt x="15" y="74"/>
                  </a:cubicBezTo>
                  <a:cubicBezTo>
                    <a:pt x="12" y="103"/>
                    <a:pt x="12" y="103"/>
                    <a:pt x="12" y="103"/>
                  </a:cubicBezTo>
                  <a:cubicBezTo>
                    <a:pt x="59" y="81"/>
                    <a:pt x="59" y="81"/>
                    <a:pt x="59" y="81"/>
                  </a:cubicBezTo>
                  <a:cubicBezTo>
                    <a:pt x="48" y="79"/>
                    <a:pt x="48" y="79"/>
                    <a:pt x="48" y="79"/>
                  </a:cubicBezTo>
                  <a:cubicBezTo>
                    <a:pt x="56" y="37"/>
                    <a:pt x="56" y="37"/>
                    <a:pt x="56" y="37"/>
                  </a:cubicBezTo>
                  <a:cubicBezTo>
                    <a:pt x="56" y="37"/>
                    <a:pt x="61" y="41"/>
                    <a:pt x="64" y="35"/>
                  </a:cubicBezTo>
                  <a:cubicBezTo>
                    <a:pt x="68" y="30"/>
                    <a:pt x="60" y="26"/>
                    <a:pt x="60" y="26"/>
                  </a:cubicBezTo>
                  <a:cubicBezTo>
                    <a:pt x="60" y="26"/>
                    <a:pt x="47" y="28"/>
                    <a:pt x="37" y="14"/>
                  </a:cubicBezTo>
                  <a:cubicBezTo>
                    <a:pt x="28" y="1"/>
                    <a:pt x="14" y="0"/>
                    <a:pt x="14" y="0"/>
                  </a:cubicBez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
            <p:cNvSpPr/>
            <p:nvPr/>
          </p:nvSpPr>
          <p:spPr>
            <a:xfrm flipH="1">
              <a:off x="4984074" y="3036974"/>
              <a:ext cx="2323225" cy="1145150"/>
            </a:xfrm>
            <a:custGeom>
              <a:rect b="b" l="l" r="r" t="t"/>
              <a:pathLst>
                <a:path extrusionOk="0" h="10000" w="10000">
                  <a:moveTo>
                    <a:pt x="3039" y="4586"/>
                  </a:moveTo>
                  <a:cubicBezTo>
                    <a:pt x="3000" y="5780"/>
                    <a:pt x="2942" y="7414"/>
                    <a:pt x="2901" y="8609"/>
                  </a:cubicBezTo>
                  <a:cubicBezTo>
                    <a:pt x="3651" y="8609"/>
                    <a:pt x="4639" y="8798"/>
                    <a:pt x="5377" y="8963"/>
                  </a:cubicBezTo>
                  <a:cubicBezTo>
                    <a:pt x="5497" y="7286"/>
                    <a:pt x="5631" y="6199"/>
                    <a:pt x="5812" y="3683"/>
                  </a:cubicBezTo>
                  <a:lnTo>
                    <a:pt x="6786" y="8275"/>
                  </a:lnTo>
                  <a:lnTo>
                    <a:pt x="9801" y="10000"/>
                  </a:lnTo>
                  <a:cubicBezTo>
                    <a:pt x="9852" y="9687"/>
                    <a:pt x="9948" y="9203"/>
                    <a:pt x="10000" y="8890"/>
                  </a:cubicBezTo>
                  <a:lnTo>
                    <a:pt x="7305" y="6612"/>
                  </a:lnTo>
                  <a:cubicBezTo>
                    <a:pt x="6776" y="4577"/>
                    <a:pt x="6643" y="1680"/>
                    <a:pt x="5990" y="759"/>
                  </a:cubicBezTo>
                  <a:cubicBezTo>
                    <a:pt x="5579" y="3"/>
                    <a:pt x="4518" y="323"/>
                    <a:pt x="3933" y="31"/>
                  </a:cubicBezTo>
                  <a:cubicBezTo>
                    <a:pt x="3933" y="31"/>
                    <a:pt x="3474" y="-202"/>
                    <a:pt x="3109" y="597"/>
                  </a:cubicBezTo>
                  <a:cubicBezTo>
                    <a:pt x="2744" y="1396"/>
                    <a:pt x="2208" y="4316"/>
                    <a:pt x="1742" y="4830"/>
                  </a:cubicBezTo>
                  <a:lnTo>
                    <a:pt x="312" y="3682"/>
                  </a:lnTo>
                  <a:lnTo>
                    <a:pt x="0" y="4560"/>
                  </a:lnTo>
                  <a:cubicBezTo>
                    <a:pt x="301" y="4742"/>
                    <a:pt x="1434" y="7178"/>
                    <a:pt x="2102" y="7103"/>
                  </a:cubicBezTo>
                </a:path>
              </a:pathLst>
            </a:custGeom>
            <a:solidFill>
              <a:srgbClr val="FFB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
            <p:cNvSpPr/>
            <p:nvPr/>
          </p:nvSpPr>
          <p:spPr>
            <a:xfrm flipH="1">
              <a:off x="6342454" y="5309256"/>
              <a:ext cx="275178" cy="1428562"/>
            </a:xfrm>
            <a:custGeom>
              <a:rect b="b" l="l" r="r" t="t"/>
              <a:pathLst>
                <a:path extrusionOk="0" h="825" w="148">
                  <a:moveTo>
                    <a:pt x="0" y="0"/>
                  </a:moveTo>
                  <a:lnTo>
                    <a:pt x="61" y="825"/>
                  </a:lnTo>
                  <a:lnTo>
                    <a:pt x="148" y="825"/>
                  </a:lnTo>
                  <a:lnTo>
                    <a:pt x="138"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
            <p:cNvSpPr/>
            <p:nvPr/>
          </p:nvSpPr>
          <p:spPr>
            <a:xfrm flipH="1">
              <a:off x="5750259" y="5309256"/>
              <a:ext cx="371862" cy="1428562"/>
            </a:xfrm>
            <a:custGeom>
              <a:rect b="b" l="l" r="r" t="t"/>
              <a:pathLst>
                <a:path extrusionOk="0" h="825" w="200">
                  <a:moveTo>
                    <a:pt x="0" y="0"/>
                  </a:moveTo>
                  <a:lnTo>
                    <a:pt x="112" y="825"/>
                  </a:lnTo>
                  <a:lnTo>
                    <a:pt x="200" y="825"/>
                  </a:lnTo>
                  <a:lnTo>
                    <a:pt x="153" y="0"/>
                  </a:lnTo>
                  <a:lnTo>
                    <a:pt x="0" y="0"/>
                  </a:lnTo>
                  <a:close/>
                </a:path>
              </a:pathLst>
            </a:custGeom>
            <a:solidFill>
              <a:srgbClr val="FFB08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
            <p:cNvSpPr/>
            <p:nvPr/>
          </p:nvSpPr>
          <p:spPr>
            <a:xfrm flipH="1">
              <a:off x="6342455" y="6737817"/>
              <a:ext cx="353244" cy="98701"/>
            </a:xfrm>
            <a:custGeom>
              <a:rect b="b" l="l" r="r" t="t"/>
              <a:pathLst>
                <a:path extrusionOk="0" h="11" w="40">
                  <a:moveTo>
                    <a:pt x="40" y="0"/>
                  </a:moveTo>
                  <a:cubicBezTo>
                    <a:pt x="40" y="11"/>
                    <a:pt x="40" y="11"/>
                    <a:pt x="40" y="11"/>
                  </a:cubicBezTo>
                  <a:cubicBezTo>
                    <a:pt x="1" y="11"/>
                    <a:pt x="1" y="11"/>
                    <a:pt x="1" y="11"/>
                  </a:cubicBezTo>
                  <a:cubicBezTo>
                    <a:pt x="1"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
            <p:cNvSpPr/>
            <p:nvPr/>
          </p:nvSpPr>
          <p:spPr>
            <a:xfrm flipH="1">
              <a:off x="5741599" y="6737817"/>
              <a:ext cx="363633" cy="98701"/>
            </a:xfrm>
            <a:custGeom>
              <a:rect b="b" l="l" r="r" t="t"/>
              <a:pathLst>
                <a:path extrusionOk="0" h="11" w="41">
                  <a:moveTo>
                    <a:pt x="40" y="0"/>
                  </a:moveTo>
                  <a:cubicBezTo>
                    <a:pt x="41" y="11"/>
                    <a:pt x="41" y="11"/>
                    <a:pt x="41" y="11"/>
                  </a:cubicBezTo>
                  <a:cubicBezTo>
                    <a:pt x="2" y="11"/>
                    <a:pt x="2" y="11"/>
                    <a:pt x="2" y="11"/>
                  </a:cubicBezTo>
                  <a:cubicBezTo>
                    <a:pt x="2" y="11"/>
                    <a:pt x="0" y="4"/>
                    <a:pt x="8" y="3"/>
                  </a:cubicBezTo>
                  <a:cubicBezTo>
                    <a:pt x="16" y="1"/>
                    <a:pt x="23" y="0"/>
                    <a:pt x="23" y="0"/>
                  </a:cubicBezTo>
                  <a:lnTo>
                    <a:pt x="40" y="0"/>
                  </a:lnTo>
                  <a:close/>
                </a:path>
              </a:pathLst>
            </a:custGeom>
            <a:solidFill>
              <a:srgbClr val="D04A0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
            <p:cNvSpPr/>
            <p:nvPr/>
          </p:nvSpPr>
          <p:spPr>
            <a:xfrm flipH="1" rot="-10214850">
              <a:off x="7232774" y="3392649"/>
              <a:ext cx="307570" cy="178429"/>
            </a:xfrm>
            <a:custGeom>
              <a:rect b="b" l="l" r="r" t="t"/>
              <a:pathLst>
                <a:path extrusionOk="0" h="10000" w="10000">
                  <a:moveTo>
                    <a:pt x="0" y="3471"/>
                  </a:moveTo>
                  <a:lnTo>
                    <a:pt x="906" y="6673"/>
                  </a:lnTo>
                  <a:cubicBezTo>
                    <a:pt x="1553" y="7723"/>
                    <a:pt x="2096" y="9771"/>
                    <a:pt x="3882" y="9771"/>
                  </a:cubicBezTo>
                  <a:cubicBezTo>
                    <a:pt x="5667" y="10287"/>
                    <a:pt x="9239" y="9771"/>
                    <a:pt x="9239" y="9771"/>
                  </a:cubicBezTo>
                  <a:cubicBezTo>
                    <a:pt x="9239" y="9771"/>
                    <a:pt x="10429" y="7189"/>
                    <a:pt x="9834" y="4609"/>
                  </a:cubicBezTo>
                  <a:cubicBezTo>
                    <a:pt x="9239" y="2027"/>
                    <a:pt x="8643" y="2027"/>
                    <a:pt x="6858" y="2543"/>
                  </a:cubicBezTo>
                  <a:cubicBezTo>
                    <a:pt x="5072" y="3060"/>
                    <a:pt x="4180" y="3060"/>
                    <a:pt x="4180" y="3060"/>
                  </a:cubicBezTo>
                  <a:lnTo>
                    <a:pt x="2181" y="0"/>
                  </a:lnTo>
                  <a:lnTo>
                    <a:pt x="0" y="3471"/>
                  </a:lnTo>
                  <a:close/>
                </a:path>
              </a:pathLst>
            </a:custGeom>
            <a:solidFill>
              <a:srgbClr val="FEB18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5"/>
          <p:cNvGrpSpPr/>
          <p:nvPr/>
        </p:nvGrpSpPr>
        <p:grpSpPr>
          <a:xfrm flipH="1">
            <a:off x="989189" y="3458148"/>
            <a:ext cx="481583" cy="1182146"/>
            <a:chOff x="10201702" y="3862175"/>
            <a:chExt cx="924698" cy="2269866"/>
          </a:xfrm>
        </p:grpSpPr>
        <p:sp>
          <p:nvSpPr>
            <p:cNvPr id="1275" name="Google Shape;1275;p5"/>
            <p:cNvSpPr/>
            <p:nvPr/>
          </p:nvSpPr>
          <p:spPr>
            <a:xfrm>
              <a:off x="10523240" y="4884098"/>
              <a:ext cx="276325" cy="1193077"/>
            </a:xfrm>
            <a:custGeom>
              <a:rect b="b" l="l" r="r" t="t"/>
              <a:pathLst>
                <a:path extrusionOk="0" h="1193077" w="276325">
                  <a:moveTo>
                    <a:pt x="22317" y="0"/>
                  </a:moveTo>
                  <a:lnTo>
                    <a:pt x="277594" y="46130"/>
                  </a:lnTo>
                  <a:cubicBezTo>
                    <a:pt x="277594" y="46130"/>
                    <a:pt x="245296" y="637273"/>
                    <a:pt x="179059" y="1193159"/>
                  </a:cubicBezTo>
                  <a:lnTo>
                    <a:pt x="0" y="1191371"/>
                  </a:lnTo>
                  <a:lnTo>
                    <a:pt x="22317" y="0"/>
                  </a:ln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6" name="Google Shape;1276;p5"/>
            <p:cNvSpPr/>
            <p:nvPr/>
          </p:nvSpPr>
          <p:spPr>
            <a:xfrm>
              <a:off x="10820648"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7" name="Google Shape;1277;p5"/>
            <p:cNvSpPr/>
            <p:nvPr/>
          </p:nvSpPr>
          <p:spPr>
            <a:xfrm>
              <a:off x="10483302" y="6067024"/>
              <a:ext cx="209682" cy="65017"/>
            </a:xfrm>
            <a:custGeom>
              <a:rect b="b" l="l" r="r" t="t"/>
              <a:pathLst>
                <a:path extrusionOk="0" h="65017" w="209682">
                  <a:moveTo>
                    <a:pt x="211178" y="3586"/>
                  </a:moveTo>
                  <a:lnTo>
                    <a:pt x="191851" y="65776"/>
                  </a:lnTo>
                  <a:lnTo>
                    <a:pt x="0" y="65776"/>
                  </a:lnTo>
                  <a:cubicBezTo>
                    <a:pt x="0" y="65759"/>
                    <a:pt x="49072" y="-18114"/>
                    <a:pt x="211178" y="3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8" name="Google Shape;1278;p5"/>
            <p:cNvSpPr/>
            <p:nvPr/>
          </p:nvSpPr>
          <p:spPr>
            <a:xfrm>
              <a:off x="10201702" y="4941220"/>
              <a:ext cx="139198" cy="132648"/>
            </a:xfrm>
            <a:custGeom>
              <a:rect b="b" l="l" r="r" t="t"/>
              <a:pathLst>
                <a:path extrusionOk="0" h="131661" w="138162">
                  <a:moveTo>
                    <a:pt x="94829" y="0"/>
                  </a:moveTo>
                  <a:lnTo>
                    <a:pt x="66400" y="21602"/>
                  </a:lnTo>
                  <a:cubicBezTo>
                    <a:pt x="66400" y="21602"/>
                    <a:pt x="-49" y="35890"/>
                    <a:pt x="0" y="110433"/>
                  </a:cubicBezTo>
                  <a:cubicBezTo>
                    <a:pt x="0" y="110433"/>
                    <a:pt x="2276" y="140959"/>
                    <a:pt x="22236" y="129971"/>
                  </a:cubicBezTo>
                  <a:cubicBezTo>
                    <a:pt x="42197" y="118983"/>
                    <a:pt x="33305" y="120364"/>
                    <a:pt x="61718" y="105475"/>
                  </a:cubicBezTo>
                  <a:cubicBezTo>
                    <a:pt x="90131" y="90586"/>
                    <a:pt x="110709" y="64156"/>
                    <a:pt x="110482" y="41140"/>
                  </a:cubicBezTo>
                  <a:lnTo>
                    <a:pt x="138732" y="8225"/>
                  </a:lnTo>
                  <a:lnTo>
                    <a:pt x="94829"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79" name="Google Shape;1279;p5"/>
            <p:cNvSpPr/>
            <p:nvPr/>
          </p:nvSpPr>
          <p:spPr>
            <a:xfrm>
              <a:off x="10583349" y="4883042"/>
              <a:ext cx="464877" cy="1194703"/>
            </a:xfrm>
            <a:custGeom>
              <a:rect b="b" l="l" r="r" t="t"/>
              <a:pathLst>
                <a:path extrusionOk="0" h="1194703" w="464877">
                  <a:moveTo>
                    <a:pt x="465788" y="1195240"/>
                  </a:moveTo>
                  <a:cubicBezTo>
                    <a:pt x="465788" y="1195240"/>
                    <a:pt x="387978" y="203831"/>
                    <a:pt x="291329" y="21050"/>
                  </a:cubicBezTo>
                  <a:lnTo>
                    <a:pt x="0" y="0"/>
                  </a:lnTo>
                  <a:lnTo>
                    <a:pt x="5543" y="179449"/>
                  </a:lnTo>
                  <a:cubicBezTo>
                    <a:pt x="5543" y="179449"/>
                    <a:pt x="38442" y="195054"/>
                    <a:pt x="52957" y="224702"/>
                  </a:cubicBezTo>
                  <a:lnTo>
                    <a:pt x="301585" y="1193289"/>
                  </a:lnTo>
                  <a:lnTo>
                    <a:pt x="465788" y="1195240"/>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0" name="Google Shape;1280;p5"/>
            <p:cNvSpPr/>
            <p:nvPr/>
          </p:nvSpPr>
          <p:spPr>
            <a:xfrm>
              <a:off x="10272800" y="4274608"/>
              <a:ext cx="329965" cy="703818"/>
            </a:xfrm>
            <a:custGeom>
              <a:rect b="b" l="l" r="r" t="t"/>
              <a:pathLst>
                <a:path extrusionOk="0" h="703818" w="329965">
                  <a:moveTo>
                    <a:pt x="330664" y="0"/>
                  </a:moveTo>
                  <a:lnTo>
                    <a:pt x="285266" y="200548"/>
                  </a:lnTo>
                  <a:lnTo>
                    <a:pt x="223206" y="474647"/>
                  </a:lnTo>
                  <a:lnTo>
                    <a:pt x="113521" y="624757"/>
                  </a:lnTo>
                  <a:lnTo>
                    <a:pt x="54826" y="705054"/>
                  </a:lnTo>
                  <a:lnTo>
                    <a:pt x="0" y="675146"/>
                  </a:lnTo>
                  <a:lnTo>
                    <a:pt x="112985" y="430890"/>
                  </a:lnTo>
                  <a:cubicBezTo>
                    <a:pt x="123371" y="324553"/>
                    <a:pt x="180327" y="59491"/>
                    <a:pt x="202709" y="43741"/>
                  </a:cubicBezTo>
                  <a:cubicBezTo>
                    <a:pt x="242045" y="16043"/>
                    <a:pt x="330664" y="0"/>
                    <a:pt x="330664"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1" name="Google Shape;1281;p5"/>
            <p:cNvSpPr/>
            <p:nvPr/>
          </p:nvSpPr>
          <p:spPr>
            <a:xfrm>
              <a:off x="10397772" y="4346544"/>
              <a:ext cx="170671" cy="500637"/>
            </a:xfrm>
            <a:custGeom>
              <a:rect b="b" l="l" r="r" t="t"/>
              <a:pathLst>
                <a:path extrusionOk="0" h="500637" w="170671">
                  <a:moveTo>
                    <a:pt x="171745" y="77976"/>
                  </a:moveTo>
                  <a:lnTo>
                    <a:pt x="109685" y="352075"/>
                  </a:lnTo>
                  <a:lnTo>
                    <a:pt x="0" y="502185"/>
                  </a:lnTo>
                  <a:cubicBezTo>
                    <a:pt x="12938" y="442076"/>
                    <a:pt x="78899" y="364705"/>
                    <a:pt x="92520" y="346549"/>
                  </a:cubicBezTo>
                  <a:cubicBezTo>
                    <a:pt x="107474" y="326604"/>
                    <a:pt x="70918" y="55772"/>
                    <a:pt x="112465" y="10910"/>
                  </a:cubicBezTo>
                  <a:cubicBezTo>
                    <a:pt x="154011" y="-33952"/>
                    <a:pt x="170623" y="74042"/>
                    <a:pt x="170623" y="74042"/>
                  </a:cubicBezTo>
                  <a:lnTo>
                    <a:pt x="171745" y="77976"/>
                  </a:ln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2" name="Google Shape;1282;p5"/>
            <p:cNvSpPr/>
            <p:nvPr/>
          </p:nvSpPr>
          <p:spPr>
            <a:xfrm>
              <a:off x="10633634" y="4103778"/>
              <a:ext cx="165014" cy="221190"/>
            </a:xfrm>
            <a:custGeom>
              <a:rect b="b" l="l" r="r" t="t"/>
              <a:pathLst>
                <a:path extrusionOk="0" h="204806" w="152791">
                  <a:moveTo>
                    <a:pt x="0" y="42440"/>
                  </a:moveTo>
                  <a:cubicBezTo>
                    <a:pt x="0" y="42440"/>
                    <a:pt x="10305" y="80395"/>
                    <a:pt x="20822" y="157945"/>
                  </a:cubicBezTo>
                  <a:cubicBezTo>
                    <a:pt x="20822" y="157945"/>
                    <a:pt x="81435" y="210349"/>
                    <a:pt x="106662" y="205570"/>
                  </a:cubicBezTo>
                  <a:cubicBezTo>
                    <a:pt x="128573" y="201425"/>
                    <a:pt x="154076" y="131873"/>
                    <a:pt x="154076" y="131873"/>
                  </a:cubicBezTo>
                  <a:cubicBezTo>
                    <a:pt x="154076" y="131873"/>
                    <a:pt x="129922" y="97559"/>
                    <a:pt x="106077" y="0"/>
                  </a:cubicBezTo>
                  <a:lnTo>
                    <a:pt x="0" y="4244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3" name="Google Shape;1283;p5"/>
            <p:cNvSpPr/>
            <p:nvPr/>
          </p:nvSpPr>
          <p:spPr>
            <a:xfrm>
              <a:off x="10590161" y="3945915"/>
              <a:ext cx="224859" cy="267690"/>
            </a:xfrm>
            <a:custGeom>
              <a:rect b="b" l="l" r="r" t="t"/>
              <a:pathLst>
                <a:path extrusionOk="0" h="203180" w="170671">
                  <a:moveTo>
                    <a:pt x="20368" y="199609"/>
                  </a:moveTo>
                  <a:cubicBezTo>
                    <a:pt x="20368" y="199609"/>
                    <a:pt x="141350" y="225014"/>
                    <a:pt x="156012" y="149431"/>
                  </a:cubicBezTo>
                  <a:cubicBezTo>
                    <a:pt x="170673" y="73848"/>
                    <a:pt x="196160" y="26222"/>
                    <a:pt x="119537" y="6798"/>
                  </a:cubicBezTo>
                  <a:cubicBezTo>
                    <a:pt x="42913" y="-12610"/>
                    <a:pt x="22270" y="13300"/>
                    <a:pt x="11233" y="37340"/>
                  </a:cubicBezTo>
                  <a:cubicBezTo>
                    <a:pt x="212" y="61381"/>
                    <a:pt x="-10727" y="191059"/>
                    <a:pt x="20368" y="199609"/>
                  </a:cubicBez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4" name="Google Shape;1284;p5"/>
            <p:cNvSpPr/>
            <p:nvPr/>
          </p:nvSpPr>
          <p:spPr>
            <a:xfrm>
              <a:off x="10578734" y="3862175"/>
              <a:ext cx="274115" cy="297672"/>
            </a:xfrm>
            <a:custGeom>
              <a:rect b="b" l="l" r="r" t="t"/>
              <a:pathLst>
                <a:path extrusionOk="0" h="225937" w="208057">
                  <a:moveTo>
                    <a:pt x="159130" y="225937"/>
                  </a:moveTo>
                  <a:cubicBezTo>
                    <a:pt x="159130" y="225937"/>
                    <a:pt x="166509" y="123095"/>
                    <a:pt x="57328" y="109051"/>
                  </a:cubicBezTo>
                  <a:cubicBezTo>
                    <a:pt x="-51853" y="95024"/>
                    <a:pt x="11831" y="-49"/>
                    <a:pt x="107603" y="0"/>
                  </a:cubicBezTo>
                  <a:cubicBezTo>
                    <a:pt x="107603" y="0"/>
                    <a:pt x="91982" y="34606"/>
                    <a:pt x="149734" y="49869"/>
                  </a:cubicBezTo>
                  <a:cubicBezTo>
                    <a:pt x="270993" y="81923"/>
                    <a:pt x="172702" y="211633"/>
                    <a:pt x="159130" y="225937"/>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5" name="Google Shape;1285;p5"/>
            <p:cNvSpPr/>
            <p:nvPr/>
          </p:nvSpPr>
          <p:spPr>
            <a:xfrm>
              <a:off x="10511279" y="4250614"/>
              <a:ext cx="395308" cy="701054"/>
            </a:xfrm>
            <a:custGeom>
              <a:rect b="b" l="l" r="r" t="t"/>
              <a:pathLst>
                <a:path extrusionOk="0" h="737952" w="416114">
                  <a:moveTo>
                    <a:pt x="400507" y="724510"/>
                  </a:moveTo>
                  <a:cubicBezTo>
                    <a:pt x="398589" y="725209"/>
                    <a:pt x="358131" y="752761"/>
                    <a:pt x="172879" y="727826"/>
                  </a:cubicBezTo>
                  <a:cubicBezTo>
                    <a:pt x="131788" y="722300"/>
                    <a:pt x="60512" y="721520"/>
                    <a:pt x="42015" y="670221"/>
                  </a:cubicBezTo>
                  <a:cubicBezTo>
                    <a:pt x="36342" y="494770"/>
                    <a:pt x="-1954" y="55720"/>
                    <a:pt x="78" y="54875"/>
                  </a:cubicBezTo>
                  <a:cubicBezTo>
                    <a:pt x="-686" y="57573"/>
                    <a:pt x="56676" y="21683"/>
                    <a:pt x="155016" y="5852"/>
                  </a:cubicBezTo>
                  <a:cubicBezTo>
                    <a:pt x="162346" y="18384"/>
                    <a:pt x="176715" y="33175"/>
                    <a:pt x="200008" y="33809"/>
                  </a:cubicBezTo>
                  <a:cubicBezTo>
                    <a:pt x="228047" y="34590"/>
                    <a:pt x="269203" y="12939"/>
                    <a:pt x="291179" y="0"/>
                  </a:cubicBezTo>
                  <a:cubicBezTo>
                    <a:pt x="318925" y="2162"/>
                    <a:pt x="348232" y="6404"/>
                    <a:pt x="378905" y="13329"/>
                  </a:cubicBezTo>
                  <a:cubicBezTo>
                    <a:pt x="381717" y="13963"/>
                    <a:pt x="392412" y="125680"/>
                    <a:pt x="399645" y="259308"/>
                  </a:cubicBezTo>
                  <a:cubicBezTo>
                    <a:pt x="401791" y="299001"/>
                    <a:pt x="403628" y="340629"/>
                    <a:pt x="404863" y="381850"/>
                  </a:cubicBezTo>
                  <a:cubicBezTo>
                    <a:pt x="409674" y="541891"/>
                    <a:pt x="431374" y="713344"/>
                    <a:pt x="400507" y="72451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6" name="Google Shape;1286;p5"/>
            <p:cNvSpPr/>
            <p:nvPr/>
          </p:nvSpPr>
          <p:spPr>
            <a:xfrm>
              <a:off x="10801663" y="4444528"/>
              <a:ext cx="89399" cy="167421"/>
            </a:xfrm>
            <a:custGeom>
              <a:rect b="b" l="l" r="r" t="t"/>
              <a:pathLst>
                <a:path extrusionOk="0" h="167421" w="89399">
                  <a:moveTo>
                    <a:pt x="90097" y="150176"/>
                  </a:moveTo>
                  <a:cubicBezTo>
                    <a:pt x="60433" y="163716"/>
                    <a:pt x="2632" y="184765"/>
                    <a:pt x="178" y="144714"/>
                  </a:cubicBezTo>
                  <a:cubicBezTo>
                    <a:pt x="-3138" y="90717"/>
                    <a:pt x="40879" y="3479"/>
                    <a:pt x="58336" y="163"/>
                  </a:cubicBezTo>
                  <a:cubicBezTo>
                    <a:pt x="68511" y="-1787"/>
                    <a:pt x="78410" y="14094"/>
                    <a:pt x="84896" y="27650"/>
                  </a:cubicBezTo>
                  <a:cubicBezTo>
                    <a:pt x="87025" y="67327"/>
                    <a:pt x="88878" y="108938"/>
                    <a:pt x="90097" y="150176"/>
                  </a:cubicBezTo>
                  <a:close/>
                </a:path>
              </a:pathLst>
            </a:custGeom>
            <a:solidFill>
              <a:srgbClr val="DC8D39">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7" name="Google Shape;1287;p5"/>
            <p:cNvSpPr/>
            <p:nvPr/>
          </p:nvSpPr>
          <p:spPr>
            <a:xfrm>
              <a:off x="10646310" y="4567291"/>
              <a:ext cx="391732" cy="437245"/>
            </a:xfrm>
            <a:custGeom>
              <a:rect b="b" l="l" r="r" t="t"/>
              <a:pathLst>
                <a:path extrusionOk="0" h="437245" w="391732">
                  <a:moveTo>
                    <a:pt x="0" y="109357"/>
                  </a:moveTo>
                  <a:lnTo>
                    <a:pt x="247024" y="0"/>
                  </a:lnTo>
                  <a:lnTo>
                    <a:pt x="392563" y="328757"/>
                  </a:lnTo>
                  <a:lnTo>
                    <a:pt x="145539" y="438113"/>
                  </a:ln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8" name="Google Shape;1288;p5"/>
            <p:cNvSpPr/>
            <p:nvPr/>
          </p:nvSpPr>
          <p:spPr>
            <a:xfrm>
              <a:off x="10678710" y="4793734"/>
              <a:ext cx="152791" cy="74770"/>
            </a:xfrm>
            <a:custGeom>
              <a:rect b="b" l="l" r="r" t="t"/>
              <a:pathLst>
                <a:path extrusionOk="0" h="74770" w="152791">
                  <a:moveTo>
                    <a:pt x="124176" y="0"/>
                  </a:moveTo>
                  <a:lnTo>
                    <a:pt x="115333" y="10988"/>
                  </a:lnTo>
                  <a:cubicBezTo>
                    <a:pt x="115333" y="10988"/>
                    <a:pt x="54801" y="-20838"/>
                    <a:pt x="6770" y="36768"/>
                  </a:cubicBezTo>
                  <a:cubicBezTo>
                    <a:pt x="6770" y="36768"/>
                    <a:pt x="-11159" y="61800"/>
                    <a:pt x="11337" y="66188"/>
                  </a:cubicBezTo>
                  <a:cubicBezTo>
                    <a:pt x="33850" y="70577"/>
                    <a:pt x="26064" y="65912"/>
                    <a:pt x="57614" y="72722"/>
                  </a:cubicBezTo>
                  <a:cubicBezTo>
                    <a:pt x="89164" y="79549"/>
                    <a:pt x="122095" y="72397"/>
                    <a:pt x="136740" y="54485"/>
                  </a:cubicBezTo>
                  <a:lnTo>
                    <a:pt x="152897" y="34476"/>
                  </a:lnTo>
                  <a:lnTo>
                    <a:pt x="124176" y="0"/>
                  </a:lnTo>
                  <a:close/>
                </a:path>
              </a:pathLst>
            </a:custGeom>
            <a:solidFill>
              <a:srgbClr val="754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sp>
          <p:nvSpPr>
            <p:cNvPr id="1289" name="Google Shape;1289;p5"/>
            <p:cNvSpPr/>
            <p:nvPr/>
          </p:nvSpPr>
          <p:spPr>
            <a:xfrm>
              <a:off x="10793184" y="4247096"/>
              <a:ext cx="333216" cy="586786"/>
            </a:xfrm>
            <a:custGeom>
              <a:rect b="b" l="l" r="r" t="t"/>
              <a:pathLst>
                <a:path extrusionOk="0" h="586786" w="333216">
                  <a:moveTo>
                    <a:pt x="2666" y="0"/>
                  </a:moveTo>
                  <a:cubicBezTo>
                    <a:pt x="2666" y="0"/>
                    <a:pt x="128670" y="1024"/>
                    <a:pt x="145510" y="13475"/>
                  </a:cubicBezTo>
                  <a:cubicBezTo>
                    <a:pt x="162349" y="25926"/>
                    <a:pt x="330746" y="305064"/>
                    <a:pt x="333558" y="412230"/>
                  </a:cubicBezTo>
                  <a:cubicBezTo>
                    <a:pt x="333558" y="412230"/>
                    <a:pt x="229074" y="522597"/>
                    <a:pt x="38214" y="587388"/>
                  </a:cubicBezTo>
                  <a:lnTo>
                    <a:pt x="0" y="548751"/>
                  </a:lnTo>
                  <a:cubicBezTo>
                    <a:pt x="0" y="548751"/>
                    <a:pt x="143885" y="403225"/>
                    <a:pt x="212495" y="376632"/>
                  </a:cubicBezTo>
                  <a:cubicBezTo>
                    <a:pt x="212495" y="376632"/>
                    <a:pt x="98973" y="261421"/>
                    <a:pt x="74023" y="199394"/>
                  </a:cubicBezTo>
                  <a:cubicBezTo>
                    <a:pt x="49072" y="137383"/>
                    <a:pt x="2666" y="0"/>
                    <a:pt x="2666" y="0"/>
                  </a:cubicBezTo>
                  <a:close/>
                </a:path>
              </a:pathLst>
            </a:custGeom>
            <a:solidFill>
              <a:srgbClr val="FFB6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baseline="-25000" i="0" sz="1400" u="none" cap="none" strike="noStrike">
                <a:solidFill>
                  <a:srgbClr val="000000"/>
                </a:solidFill>
                <a:latin typeface="Arial"/>
                <a:ea typeface="Arial"/>
                <a:cs typeface="Arial"/>
                <a:sym typeface="Arial"/>
              </a:endParaRPr>
            </a:p>
          </p:txBody>
        </p:sp>
      </p:grpSp>
      <p:grpSp>
        <p:nvGrpSpPr>
          <p:cNvPr id="1290" name="Google Shape;1290;p5"/>
          <p:cNvGrpSpPr/>
          <p:nvPr/>
        </p:nvGrpSpPr>
        <p:grpSpPr>
          <a:xfrm flipH="1">
            <a:off x="1470779" y="3460508"/>
            <a:ext cx="563559" cy="1177425"/>
            <a:chOff x="5318832" y="5916668"/>
            <a:chExt cx="370251" cy="773553"/>
          </a:xfrm>
        </p:grpSpPr>
        <p:sp>
          <p:nvSpPr>
            <p:cNvPr id="1291" name="Google Shape;1291;p5"/>
            <p:cNvSpPr/>
            <p:nvPr/>
          </p:nvSpPr>
          <p:spPr>
            <a:xfrm>
              <a:off x="5427576" y="6599403"/>
              <a:ext cx="93900" cy="90689"/>
            </a:xfrm>
            <a:custGeom>
              <a:rect b="b" l="l" r="r" t="t"/>
              <a:pathLst>
                <a:path extrusionOk="0" h="90689" w="93900">
                  <a:moveTo>
                    <a:pt x="80482" y="83322"/>
                  </a:moveTo>
                  <a:cubicBezTo>
                    <a:pt x="79808" y="91669"/>
                    <a:pt x="68018" y="91677"/>
                    <a:pt x="54647" y="90024"/>
                  </a:cubicBezTo>
                  <a:cubicBezTo>
                    <a:pt x="41285" y="88370"/>
                    <a:pt x="940" y="85794"/>
                    <a:pt x="49" y="83106"/>
                  </a:cubicBezTo>
                  <a:cubicBezTo>
                    <a:pt x="-746" y="80722"/>
                    <a:pt x="8291" y="78796"/>
                    <a:pt x="17962" y="76517"/>
                  </a:cubicBezTo>
                  <a:cubicBezTo>
                    <a:pt x="19174" y="76236"/>
                    <a:pt x="20402" y="75939"/>
                    <a:pt x="21622" y="75642"/>
                  </a:cubicBezTo>
                  <a:cubicBezTo>
                    <a:pt x="32521" y="72953"/>
                    <a:pt x="41943" y="67054"/>
                    <a:pt x="49158" y="57817"/>
                  </a:cubicBezTo>
                  <a:cubicBezTo>
                    <a:pt x="57288" y="47408"/>
                    <a:pt x="64711" y="0"/>
                    <a:pt x="64711" y="0"/>
                  </a:cubicBezTo>
                  <a:lnTo>
                    <a:pt x="93981" y="5457"/>
                  </a:lnTo>
                  <a:cubicBezTo>
                    <a:pt x="93981" y="5457"/>
                    <a:pt x="76943" y="46091"/>
                    <a:pt x="75193" y="59414"/>
                  </a:cubicBezTo>
                  <a:cubicBezTo>
                    <a:pt x="74407" y="65393"/>
                    <a:pt x="78660" y="69382"/>
                    <a:pt x="79655" y="74614"/>
                  </a:cubicBezTo>
                  <a:cubicBezTo>
                    <a:pt x="80193" y="77472"/>
                    <a:pt x="80723" y="80385"/>
                    <a:pt x="80482" y="8332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
            <p:cNvSpPr/>
            <p:nvPr/>
          </p:nvSpPr>
          <p:spPr>
            <a:xfrm>
              <a:off x="5427584"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
            <p:cNvSpPr/>
            <p:nvPr/>
          </p:nvSpPr>
          <p:spPr>
            <a:xfrm>
              <a:off x="5481886" y="6250149"/>
              <a:ext cx="125200" cy="390046"/>
            </a:xfrm>
            <a:custGeom>
              <a:rect b="b" l="l" r="r" t="t"/>
              <a:pathLst>
                <a:path extrusionOk="0" h="390046" w="125200">
                  <a:moveTo>
                    <a:pt x="0" y="383396"/>
                  </a:moveTo>
                  <a:cubicBezTo>
                    <a:pt x="0" y="383396"/>
                    <a:pt x="7665" y="388468"/>
                    <a:pt x="14880" y="389776"/>
                  </a:cubicBezTo>
                  <a:cubicBezTo>
                    <a:pt x="25690" y="391743"/>
                    <a:pt x="30714" y="389560"/>
                    <a:pt x="30714" y="389560"/>
                  </a:cubicBezTo>
                  <a:cubicBezTo>
                    <a:pt x="30714" y="389560"/>
                    <a:pt x="82720" y="258974"/>
                    <a:pt x="79759" y="214849"/>
                  </a:cubicBezTo>
                  <a:cubicBezTo>
                    <a:pt x="79687" y="213790"/>
                    <a:pt x="79647" y="212658"/>
                    <a:pt x="79630" y="211471"/>
                  </a:cubicBezTo>
                  <a:cubicBezTo>
                    <a:pt x="79542" y="203814"/>
                    <a:pt x="80650" y="193614"/>
                    <a:pt x="82544" y="181864"/>
                  </a:cubicBezTo>
                  <a:cubicBezTo>
                    <a:pt x="83242" y="177562"/>
                    <a:pt x="84053" y="173052"/>
                    <a:pt x="84951" y="168381"/>
                  </a:cubicBezTo>
                  <a:cubicBezTo>
                    <a:pt x="87038" y="157498"/>
                    <a:pt x="89614" y="145765"/>
                    <a:pt x="92455" y="133798"/>
                  </a:cubicBezTo>
                  <a:cubicBezTo>
                    <a:pt x="93699" y="128526"/>
                    <a:pt x="95008" y="123213"/>
                    <a:pt x="96332" y="117908"/>
                  </a:cubicBezTo>
                  <a:cubicBezTo>
                    <a:pt x="109406" y="65693"/>
                    <a:pt x="125385" y="14240"/>
                    <a:pt x="125385" y="14240"/>
                  </a:cubicBezTo>
                  <a:cubicBezTo>
                    <a:pt x="125385" y="14240"/>
                    <a:pt x="31533" y="-16418"/>
                    <a:pt x="26220" y="12234"/>
                  </a:cubicBezTo>
                  <a:cubicBezTo>
                    <a:pt x="24181" y="23229"/>
                    <a:pt x="17400" y="67234"/>
                    <a:pt x="20449" y="134513"/>
                  </a:cubicBezTo>
                  <a:cubicBezTo>
                    <a:pt x="22913" y="188670"/>
                    <a:pt x="21324" y="230917"/>
                    <a:pt x="16645" y="279945"/>
                  </a:cubicBezTo>
                  <a:cubicBezTo>
                    <a:pt x="12520" y="323003"/>
                    <a:pt x="5481" y="360033"/>
                    <a:pt x="0" y="383396"/>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
            <p:cNvSpPr/>
            <p:nvPr/>
          </p:nvSpPr>
          <p:spPr>
            <a:xfrm>
              <a:off x="5552787" y="6341186"/>
              <a:ext cx="24879" cy="120384"/>
            </a:xfrm>
            <a:custGeom>
              <a:rect b="b" l="l" r="r" t="t"/>
              <a:pathLst>
                <a:path extrusionOk="0" h="120384" w="24879">
                  <a:moveTo>
                    <a:pt x="8722" y="120425"/>
                  </a:moveTo>
                  <a:cubicBezTo>
                    <a:pt x="8633" y="112768"/>
                    <a:pt x="9741" y="102568"/>
                    <a:pt x="11635" y="90818"/>
                  </a:cubicBezTo>
                  <a:cubicBezTo>
                    <a:pt x="12333" y="86517"/>
                    <a:pt x="13144" y="82006"/>
                    <a:pt x="14043" y="77335"/>
                  </a:cubicBezTo>
                  <a:cubicBezTo>
                    <a:pt x="16129" y="66452"/>
                    <a:pt x="18706" y="54719"/>
                    <a:pt x="21547" y="42753"/>
                  </a:cubicBezTo>
                  <a:cubicBezTo>
                    <a:pt x="22791" y="37480"/>
                    <a:pt x="24099" y="32167"/>
                    <a:pt x="25423" y="26862"/>
                  </a:cubicBezTo>
                  <a:cubicBezTo>
                    <a:pt x="23569" y="10931"/>
                    <a:pt x="22076" y="0"/>
                    <a:pt x="22076" y="0"/>
                  </a:cubicBezTo>
                  <a:cubicBezTo>
                    <a:pt x="22076" y="0"/>
                    <a:pt x="-16896" y="52929"/>
                    <a:pt x="8722" y="120425"/>
                  </a:cubicBezTo>
                  <a:close/>
                </a:path>
              </a:pathLst>
            </a:custGeom>
            <a:solidFill>
              <a:srgbClr val="3434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
            <p:cNvSpPr/>
            <p:nvPr/>
          </p:nvSpPr>
          <p:spPr>
            <a:xfrm>
              <a:off x="5545978" y="6608360"/>
              <a:ext cx="80256" cy="81861"/>
            </a:xfrm>
            <a:custGeom>
              <a:rect b="b" l="l" r="r" t="t"/>
              <a:pathLst>
                <a:path extrusionOk="0" h="81861" w="80256">
                  <a:moveTo>
                    <a:pt x="80482" y="74366"/>
                  </a:moveTo>
                  <a:cubicBezTo>
                    <a:pt x="79808" y="82712"/>
                    <a:pt x="68018" y="82720"/>
                    <a:pt x="54647" y="81067"/>
                  </a:cubicBezTo>
                  <a:cubicBezTo>
                    <a:pt x="41285" y="79414"/>
                    <a:pt x="940" y="76838"/>
                    <a:pt x="49" y="74149"/>
                  </a:cubicBezTo>
                  <a:cubicBezTo>
                    <a:pt x="-746" y="71765"/>
                    <a:pt x="8291" y="69839"/>
                    <a:pt x="17962" y="67560"/>
                  </a:cubicBezTo>
                  <a:cubicBezTo>
                    <a:pt x="19182" y="67279"/>
                    <a:pt x="20402" y="66982"/>
                    <a:pt x="21622" y="66685"/>
                  </a:cubicBezTo>
                  <a:cubicBezTo>
                    <a:pt x="32521" y="63997"/>
                    <a:pt x="39792" y="55907"/>
                    <a:pt x="49158" y="48860"/>
                  </a:cubicBezTo>
                  <a:cubicBezTo>
                    <a:pt x="58026" y="42191"/>
                    <a:pt x="51822" y="9831"/>
                    <a:pt x="51822" y="9831"/>
                  </a:cubicBezTo>
                  <a:lnTo>
                    <a:pt x="79350" y="0"/>
                  </a:lnTo>
                  <a:cubicBezTo>
                    <a:pt x="79350" y="0"/>
                    <a:pt x="75201" y="32552"/>
                    <a:pt x="75201" y="50465"/>
                  </a:cubicBezTo>
                  <a:cubicBezTo>
                    <a:pt x="75201" y="56493"/>
                    <a:pt x="78668" y="60433"/>
                    <a:pt x="79663" y="65666"/>
                  </a:cubicBezTo>
                  <a:cubicBezTo>
                    <a:pt x="80193" y="68515"/>
                    <a:pt x="80723" y="71428"/>
                    <a:pt x="80482" y="7436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
            <p:cNvSpPr/>
            <p:nvPr/>
          </p:nvSpPr>
          <p:spPr>
            <a:xfrm>
              <a:off x="5545986" y="6674026"/>
              <a:ext cx="80256" cy="16051"/>
            </a:xfrm>
            <a:custGeom>
              <a:rect b="b" l="l" r="r" t="t"/>
              <a:pathLst>
                <a:path extrusionOk="0" h="16051" w="80256">
                  <a:moveTo>
                    <a:pt x="80474" y="8700"/>
                  </a:moveTo>
                  <a:cubicBezTo>
                    <a:pt x="79800" y="17046"/>
                    <a:pt x="68010" y="17055"/>
                    <a:pt x="54647" y="15401"/>
                  </a:cubicBezTo>
                  <a:cubicBezTo>
                    <a:pt x="45490" y="14270"/>
                    <a:pt x="44262" y="15514"/>
                    <a:pt x="38371" y="16453"/>
                  </a:cubicBezTo>
                  <a:lnTo>
                    <a:pt x="14872" y="16453"/>
                  </a:lnTo>
                  <a:cubicBezTo>
                    <a:pt x="4647" y="14687"/>
                    <a:pt x="723" y="10546"/>
                    <a:pt x="49" y="8483"/>
                  </a:cubicBezTo>
                  <a:cubicBezTo>
                    <a:pt x="-746" y="6108"/>
                    <a:pt x="8291" y="4173"/>
                    <a:pt x="17962" y="1894"/>
                  </a:cubicBezTo>
                  <a:lnTo>
                    <a:pt x="18074" y="2071"/>
                  </a:lnTo>
                  <a:cubicBezTo>
                    <a:pt x="18074" y="2071"/>
                    <a:pt x="30089" y="8636"/>
                    <a:pt x="45522" y="7199"/>
                  </a:cubicBezTo>
                  <a:cubicBezTo>
                    <a:pt x="58106" y="6027"/>
                    <a:pt x="70972" y="875"/>
                    <a:pt x="79655" y="0"/>
                  </a:cubicBezTo>
                  <a:cubicBezTo>
                    <a:pt x="80185" y="2849"/>
                    <a:pt x="80715" y="5754"/>
                    <a:pt x="80474" y="870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
            <p:cNvSpPr/>
            <p:nvPr/>
          </p:nvSpPr>
          <p:spPr>
            <a:xfrm>
              <a:off x="5550722" y="6217891"/>
              <a:ext cx="100320" cy="424556"/>
            </a:xfrm>
            <a:custGeom>
              <a:rect b="b" l="l" r="r" t="t"/>
              <a:pathLst>
                <a:path extrusionOk="0" h="424556" w="100320">
                  <a:moveTo>
                    <a:pt x="0" y="36282"/>
                  </a:moveTo>
                  <a:cubicBezTo>
                    <a:pt x="0" y="36282"/>
                    <a:pt x="30537" y="188464"/>
                    <a:pt x="35690" y="271297"/>
                  </a:cubicBezTo>
                  <a:cubicBezTo>
                    <a:pt x="40842" y="354129"/>
                    <a:pt x="47287" y="422701"/>
                    <a:pt x="47287" y="422701"/>
                  </a:cubicBezTo>
                  <a:cubicBezTo>
                    <a:pt x="47287" y="422701"/>
                    <a:pt x="53948" y="425100"/>
                    <a:pt x="61597" y="424667"/>
                  </a:cubicBezTo>
                  <a:cubicBezTo>
                    <a:pt x="69671" y="424209"/>
                    <a:pt x="76067" y="421721"/>
                    <a:pt x="76067" y="421721"/>
                  </a:cubicBezTo>
                  <a:cubicBezTo>
                    <a:pt x="76067" y="421721"/>
                    <a:pt x="106332" y="297099"/>
                    <a:pt x="96308" y="247220"/>
                  </a:cubicBezTo>
                  <a:cubicBezTo>
                    <a:pt x="86284" y="197340"/>
                    <a:pt x="94638" y="151329"/>
                    <a:pt x="99446" y="109949"/>
                  </a:cubicBezTo>
                  <a:cubicBezTo>
                    <a:pt x="106348" y="50623"/>
                    <a:pt x="79799" y="23047"/>
                    <a:pt x="61268" y="4251"/>
                  </a:cubicBezTo>
                  <a:cubicBezTo>
                    <a:pt x="42520" y="-14786"/>
                    <a:pt x="0" y="36282"/>
                    <a:pt x="0" y="36282"/>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
            <p:cNvSpPr/>
            <p:nvPr/>
          </p:nvSpPr>
          <p:spPr>
            <a:xfrm>
              <a:off x="5519742" y="5916668"/>
              <a:ext cx="169341" cy="264043"/>
            </a:xfrm>
            <a:custGeom>
              <a:rect b="b" l="l" r="r" t="t"/>
              <a:pathLst>
                <a:path extrusionOk="0" h="264043" w="169341">
                  <a:moveTo>
                    <a:pt x="9344" y="58765"/>
                  </a:moveTo>
                  <a:cubicBezTo>
                    <a:pt x="6310" y="33990"/>
                    <a:pt x="14046" y="-5657"/>
                    <a:pt x="63501" y="675"/>
                  </a:cubicBezTo>
                  <a:cubicBezTo>
                    <a:pt x="112955" y="7008"/>
                    <a:pt x="128540" y="55611"/>
                    <a:pt x="118564" y="77224"/>
                  </a:cubicBezTo>
                  <a:cubicBezTo>
                    <a:pt x="108589" y="98837"/>
                    <a:pt x="132922" y="104046"/>
                    <a:pt x="140563" y="127280"/>
                  </a:cubicBezTo>
                  <a:cubicBezTo>
                    <a:pt x="147128" y="147240"/>
                    <a:pt x="149415" y="172031"/>
                    <a:pt x="160033" y="183155"/>
                  </a:cubicBezTo>
                  <a:cubicBezTo>
                    <a:pt x="194270" y="219021"/>
                    <a:pt x="127168" y="274173"/>
                    <a:pt x="86711" y="262544"/>
                  </a:cubicBezTo>
                  <a:cubicBezTo>
                    <a:pt x="13027" y="241365"/>
                    <a:pt x="3541" y="238203"/>
                    <a:pt x="6157" y="180305"/>
                  </a:cubicBezTo>
                  <a:cubicBezTo>
                    <a:pt x="7498" y="150643"/>
                    <a:pt x="30571" y="139150"/>
                    <a:pt x="15925" y="130571"/>
                  </a:cubicBezTo>
                  <a:cubicBezTo>
                    <a:pt x="-19477" y="109832"/>
                    <a:pt x="16205" y="114832"/>
                    <a:pt x="9344" y="58765"/>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
            <p:cNvSpPr/>
            <p:nvPr/>
          </p:nvSpPr>
          <p:spPr>
            <a:xfrm>
              <a:off x="5544053" y="5995618"/>
              <a:ext cx="56982" cy="81059"/>
            </a:xfrm>
            <a:custGeom>
              <a:rect b="b" l="l" r="r" t="t"/>
              <a:pathLst>
                <a:path extrusionOk="0" h="81059" w="56982">
                  <a:moveTo>
                    <a:pt x="0" y="59382"/>
                  </a:moveTo>
                  <a:lnTo>
                    <a:pt x="14631" y="81324"/>
                  </a:lnTo>
                  <a:lnTo>
                    <a:pt x="44101" y="79871"/>
                  </a:lnTo>
                  <a:lnTo>
                    <a:pt x="57712" y="44679"/>
                  </a:lnTo>
                  <a:cubicBezTo>
                    <a:pt x="57712" y="44679"/>
                    <a:pt x="53515" y="43884"/>
                    <a:pt x="51557" y="0"/>
                  </a:cubicBezTo>
                  <a:lnTo>
                    <a:pt x="14775" y="11220"/>
                  </a:lnTo>
                  <a:cubicBezTo>
                    <a:pt x="14775" y="11220"/>
                    <a:pt x="16734" y="22664"/>
                    <a:pt x="14125" y="35112"/>
                  </a:cubicBezTo>
                  <a:cubicBezTo>
                    <a:pt x="12311" y="43812"/>
                    <a:pt x="8331" y="53082"/>
                    <a:pt x="0" y="59382"/>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
            <p:cNvSpPr/>
            <p:nvPr/>
          </p:nvSpPr>
          <p:spPr>
            <a:xfrm>
              <a:off x="5512977" y="6036202"/>
              <a:ext cx="113161" cy="221507"/>
            </a:xfrm>
            <a:custGeom>
              <a:rect b="b" l="l" r="r" t="t"/>
              <a:pathLst>
                <a:path extrusionOk="0" h="221507" w="113161">
                  <a:moveTo>
                    <a:pt x="26975" y="3316"/>
                  </a:moveTo>
                  <a:cubicBezTo>
                    <a:pt x="28869" y="3316"/>
                    <a:pt x="63524" y="-8273"/>
                    <a:pt x="113002" y="11879"/>
                  </a:cubicBezTo>
                  <a:cubicBezTo>
                    <a:pt x="113002" y="11879"/>
                    <a:pt x="89511" y="146269"/>
                    <a:pt x="99599" y="171919"/>
                  </a:cubicBezTo>
                  <a:cubicBezTo>
                    <a:pt x="109687" y="197569"/>
                    <a:pt x="113524" y="220330"/>
                    <a:pt x="113524" y="220330"/>
                  </a:cubicBezTo>
                  <a:lnTo>
                    <a:pt x="4062" y="221686"/>
                  </a:lnTo>
                  <a:cubicBezTo>
                    <a:pt x="4062" y="221686"/>
                    <a:pt x="5595" y="133653"/>
                    <a:pt x="547" y="102489"/>
                  </a:cubicBezTo>
                  <a:cubicBezTo>
                    <a:pt x="-4493" y="71333"/>
                    <a:pt x="26975" y="3316"/>
                    <a:pt x="26975" y="3316"/>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
            <p:cNvSpPr/>
            <p:nvPr/>
          </p:nvSpPr>
          <p:spPr>
            <a:xfrm>
              <a:off x="5356590" y="6038651"/>
              <a:ext cx="291331" cy="252807"/>
            </a:xfrm>
            <a:custGeom>
              <a:rect b="b" l="l" r="r" t="t"/>
              <a:pathLst>
                <a:path extrusionOk="0" h="252807" w="291331">
                  <a:moveTo>
                    <a:pt x="269317" y="158980"/>
                  </a:moveTo>
                  <a:cubicBezTo>
                    <a:pt x="268667" y="156388"/>
                    <a:pt x="268225" y="154092"/>
                    <a:pt x="268057" y="152182"/>
                  </a:cubicBezTo>
                  <a:cubicBezTo>
                    <a:pt x="266612" y="135963"/>
                    <a:pt x="269068" y="122736"/>
                    <a:pt x="273137" y="109759"/>
                  </a:cubicBezTo>
                  <a:cubicBezTo>
                    <a:pt x="273145" y="109743"/>
                    <a:pt x="273153" y="109735"/>
                    <a:pt x="273153" y="109719"/>
                  </a:cubicBezTo>
                  <a:cubicBezTo>
                    <a:pt x="273217" y="109518"/>
                    <a:pt x="273281" y="109309"/>
                    <a:pt x="273354" y="109101"/>
                  </a:cubicBezTo>
                  <a:cubicBezTo>
                    <a:pt x="273466" y="108764"/>
                    <a:pt x="273603" y="108234"/>
                    <a:pt x="273763" y="107560"/>
                  </a:cubicBezTo>
                  <a:cubicBezTo>
                    <a:pt x="273771" y="107544"/>
                    <a:pt x="273771" y="107528"/>
                    <a:pt x="273779" y="107504"/>
                  </a:cubicBezTo>
                  <a:cubicBezTo>
                    <a:pt x="273940" y="106886"/>
                    <a:pt x="274108" y="106147"/>
                    <a:pt x="274301" y="105305"/>
                  </a:cubicBezTo>
                  <a:cubicBezTo>
                    <a:pt x="274357" y="105032"/>
                    <a:pt x="274429" y="104735"/>
                    <a:pt x="274493" y="104414"/>
                  </a:cubicBezTo>
                  <a:cubicBezTo>
                    <a:pt x="277310" y="91797"/>
                    <a:pt x="283490" y="60104"/>
                    <a:pt x="285127" y="55786"/>
                  </a:cubicBezTo>
                  <a:cubicBezTo>
                    <a:pt x="285665" y="54358"/>
                    <a:pt x="286283" y="51894"/>
                    <a:pt x="286805" y="48868"/>
                  </a:cubicBezTo>
                  <a:cubicBezTo>
                    <a:pt x="288458" y="39326"/>
                    <a:pt x="289180" y="24149"/>
                    <a:pt x="283619" y="17801"/>
                  </a:cubicBezTo>
                  <a:cubicBezTo>
                    <a:pt x="275874" y="8973"/>
                    <a:pt x="249277" y="2632"/>
                    <a:pt x="249277" y="2632"/>
                  </a:cubicBezTo>
                  <a:cubicBezTo>
                    <a:pt x="243867" y="11107"/>
                    <a:pt x="225561" y="31830"/>
                    <a:pt x="202584" y="28042"/>
                  </a:cubicBezTo>
                  <a:cubicBezTo>
                    <a:pt x="189301" y="25843"/>
                    <a:pt x="187246" y="0"/>
                    <a:pt x="187246" y="0"/>
                  </a:cubicBezTo>
                  <a:cubicBezTo>
                    <a:pt x="172969" y="1966"/>
                    <a:pt x="169325" y="4133"/>
                    <a:pt x="169325" y="4133"/>
                  </a:cubicBezTo>
                  <a:cubicBezTo>
                    <a:pt x="169325" y="4133"/>
                    <a:pt x="135112" y="25481"/>
                    <a:pt x="86765" y="93467"/>
                  </a:cubicBezTo>
                  <a:cubicBezTo>
                    <a:pt x="85232" y="95626"/>
                    <a:pt x="81581" y="95377"/>
                    <a:pt x="72656" y="93651"/>
                  </a:cubicBezTo>
                  <a:cubicBezTo>
                    <a:pt x="61292" y="91436"/>
                    <a:pt x="38098" y="91725"/>
                    <a:pt x="3098" y="86589"/>
                  </a:cubicBezTo>
                  <a:cubicBezTo>
                    <a:pt x="3098" y="86589"/>
                    <a:pt x="1894" y="87464"/>
                    <a:pt x="1565" y="91284"/>
                  </a:cubicBezTo>
                  <a:cubicBezTo>
                    <a:pt x="843" y="99735"/>
                    <a:pt x="0" y="102231"/>
                    <a:pt x="0" y="102231"/>
                  </a:cubicBezTo>
                  <a:cubicBezTo>
                    <a:pt x="0" y="102231"/>
                    <a:pt x="23042" y="113097"/>
                    <a:pt x="47552" y="120850"/>
                  </a:cubicBezTo>
                  <a:cubicBezTo>
                    <a:pt x="56220" y="123603"/>
                    <a:pt x="65289" y="126171"/>
                    <a:pt x="73940" y="128105"/>
                  </a:cubicBezTo>
                  <a:cubicBezTo>
                    <a:pt x="81998" y="129911"/>
                    <a:pt x="89695" y="131163"/>
                    <a:pt x="96380" y="131476"/>
                  </a:cubicBezTo>
                  <a:cubicBezTo>
                    <a:pt x="96380" y="131476"/>
                    <a:pt x="124309" y="120746"/>
                    <a:pt x="151372" y="90923"/>
                  </a:cubicBezTo>
                  <a:cubicBezTo>
                    <a:pt x="152953" y="115955"/>
                    <a:pt x="156444" y="148282"/>
                    <a:pt x="154301" y="171893"/>
                  </a:cubicBezTo>
                  <a:cubicBezTo>
                    <a:pt x="153073" y="185336"/>
                    <a:pt x="143884" y="230561"/>
                    <a:pt x="146187" y="238089"/>
                  </a:cubicBezTo>
                  <a:cubicBezTo>
                    <a:pt x="150995" y="253763"/>
                    <a:pt x="187921" y="254582"/>
                    <a:pt x="220898" y="252936"/>
                  </a:cubicBezTo>
                  <a:cubicBezTo>
                    <a:pt x="221620" y="252904"/>
                    <a:pt x="222335" y="252864"/>
                    <a:pt x="223057" y="252816"/>
                  </a:cubicBezTo>
                  <a:cubicBezTo>
                    <a:pt x="228169" y="252519"/>
                    <a:pt x="233193" y="252078"/>
                    <a:pt x="237872" y="251548"/>
                  </a:cubicBezTo>
                  <a:cubicBezTo>
                    <a:pt x="246709" y="250561"/>
                    <a:pt x="254365" y="249277"/>
                    <a:pt x="259349" y="248129"/>
                  </a:cubicBezTo>
                  <a:cubicBezTo>
                    <a:pt x="265786" y="246652"/>
                    <a:pt x="273867" y="244541"/>
                    <a:pt x="280440" y="241363"/>
                  </a:cubicBezTo>
                  <a:cubicBezTo>
                    <a:pt x="285480" y="238932"/>
                    <a:pt x="289622" y="235882"/>
                    <a:pt x="291452" y="232030"/>
                  </a:cubicBezTo>
                  <a:cubicBezTo>
                    <a:pt x="288273" y="214991"/>
                    <a:pt x="272993" y="177832"/>
                    <a:pt x="269317" y="158980"/>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
            <p:cNvSpPr/>
            <p:nvPr/>
          </p:nvSpPr>
          <p:spPr>
            <a:xfrm>
              <a:off x="5532262" y="6068547"/>
              <a:ext cx="115569" cy="222310"/>
            </a:xfrm>
            <a:custGeom>
              <a:rect b="b" l="l" r="r" t="t"/>
              <a:pathLst>
                <a:path extrusionOk="0" h="222310" w="115569">
                  <a:moveTo>
                    <a:pt x="21807" y="172519"/>
                  </a:moveTo>
                  <a:cubicBezTo>
                    <a:pt x="28051" y="193707"/>
                    <a:pt x="31687" y="211147"/>
                    <a:pt x="47377" y="222936"/>
                  </a:cubicBezTo>
                  <a:cubicBezTo>
                    <a:pt x="52489" y="222640"/>
                    <a:pt x="57513" y="222198"/>
                    <a:pt x="62192" y="221668"/>
                  </a:cubicBezTo>
                  <a:cubicBezTo>
                    <a:pt x="71028" y="220681"/>
                    <a:pt x="78685" y="219397"/>
                    <a:pt x="83669" y="218250"/>
                  </a:cubicBezTo>
                  <a:cubicBezTo>
                    <a:pt x="90105" y="216773"/>
                    <a:pt x="98187" y="214654"/>
                    <a:pt x="104760" y="211484"/>
                  </a:cubicBezTo>
                  <a:cubicBezTo>
                    <a:pt x="109800" y="209052"/>
                    <a:pt x="113942" y="206002"/>
                    <a:pt x="115771" y="202150"/>
                  </a:cubicBezTo>
                  <a:cubicBezTo>
                    <a:pt x="112601" y="185088"/>
                    <a:pt x="97320" y="147929"/>
                    <a:pt x="93645" y="129085"/>
                  </a:cubicBezTo>
                  <a:cubicBezTo>
                    <a:pt x="93284" y="127247"/>
                    <a:pt x="93035" y="125593"/>
                    <a:pt x="92914" y="124141"/>
                  </a:cubicBezTo>
                  <a:cubicBezTo>
                    <a:pt x="91550" y="107255"/>
                    <a:pt x="93741" y="93394"/>
                    <a:pt x="97465" y="79863"/>
                  </a:cubicBezTo>
                  <a:cubicBezTo>
                    <a:pt x="97473" y="79847"/>
                    <a:pt x="97481" y="79839"/>
                    <a:pt x="97481" y="79823"/>
                  </a:cubicBezTo>
                  <a:cubicBezTo>
                    <a:pt x="97682" y="79101"/>
                    <a:pt x="97890" y="78387"/>
                    <a:pt x="98091" y="77664"/>
                  </a:cubicBezTo>
                  <a:cubicBezTo>
                    <a:pt x="98099" y="77648"/>
                    <a:pt x="98099" y="77632"/>
                    <a:pt x="98107" y="77608"/>
                  </a:cubicBezTo>
                  <a:cubicBezTo>
                    <a:pt x="98235" y="77143"/>
                    <a:pt x="98412" y="76388"/>
                    <a:pt x="98629" y="75409"/>
                  </a:cubicBezTo>
                  <a:cubicBezTo>
                    <a:pt x="98685" y="75136"/>
                    <a:pt x="98757" y="74839"/>
                    <a:pt x="98821" y="74518"/>
                  </a:cubicBezTo>
                  <a:cubicBezTo>
                    <a:pt x="101341" y="62568"/>
                    <a:pt x="107922" y="25048"/>
                    <a:pt x="109600" y="20152"/>
                  </a:cubicBezTo>
                  <a:cubicBezTo>
                    <a:pt x="110129" y="18603"/>
                    <a:pt x="110723" y="15955"/>
                    <a:pt x="111245" y="12681"/>
                  </a:cubicBezTo>
                  <a:lnTo>
                    <a:pt x="98067" y="0"/>
                  </a:lnTo>
                  <a:cubicBezTo>
                    <a:pt x="98067" y="0"/>
                    <a:pt x="22449" y="32287"/>
                    <a:pt x="5788" y="76830"/>
                  </a:cubicBezTo>
                  <a:cubicBezTo>
                    <a:pt x="-10873" y="121380"/>
                    <a:pt x="12834" y="142118"/>
                    <a:pt x="21807" y="17251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
            <p:cNvSpPr/>
            <p:nvPr/>
          </p:nvSpPr>
          <p:spPr>
            <a:xfrm>
              <a:off x="5404134" y="6117269"/>
              <a:ext cx="105135" cy="52166"/>
            </a:xfrm>
            <a:custGeom>
              <a:rect b="b" l="l" r="r" t="t"/>
              <a:pathLst>
                <a:path extrusionOk="0" h="52166" w="105135">
                  <a:moveTo>
                    <a:pt x="0" y="42249"/>
                  </a:moveTo>
                  <a:cubicBezTo>
                    <a:pt x="16742" y="47554"/>
                    <a:pt x="34952" y="52208"/>
                    <a:pt x="48828" y="52875"/>
                  </a:cubicBezTo>
                  <a:cubicBezTo>
                    <a:pt x="48828" y="52875"/>
                    <a:pt x="77135" y="42008"/>
                    <a:pt x="104366" y="11727"/>
                  </a:cubicBezTo>
                  <a:cubicBezTo>
                    <a:pt x="105513" y="6583"/>
                    <a:pt x="106621" y="-2053"/>
                    <a:pt x="100385" y="443"/>
                  </a:cubicBezTo>
                  <a:cubicBezTo>
                    <a:pt x="91645" y="3934"/>
                    <a:pt x="59310" y="45451"/>
                    <a:pt x="47079" y="46318"/>
                  </a:cubicBezTo>
                  <a:cubicBezTo>
                    <a:pt x="38322" y="46936"/>
                    <a:pt x="13435" y="43982"/>
                    <a:pt x="0" y="42249"/>
                  </a:cubicBezTo>
                  <a:close/>
                </a:path>
              </a:pathLst>
            </a:custGeom>
            <a:solidFill>
              <a:srgbClr val="9C37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
            <p:cNvSpPr/>
            <p:nvPr/>
          </p:nvSpPr>
          <p:spPr>
            <a:xfrm>
              <a:off x="5463860" y="6050987"/>
              <a:ext cx="181379" cy="126805"/>
            </a:xfrm>
            <a:custGeom>
              <a:rect b="b" l="l" r="r" t="t"/>
              <a:pathLst>
                <a:path extrusionOk="0" h="126805" w="181379">
                  <a:moveTo>
                    <a:pt x="1" y="96709"/>
                  </a:moveTo>
                  <a:cubicBezTo>
                    <a:pt x="1" y="96709"/>
                    <a:pt x="37272" y="115433"/>
                    <a:pt x="69591" y="123178"/>
                  </a:cubicBezTo>
                  <a:cubicBezTo>
                    <a:pt x="78893" y="125409"/>
                    <a:pt x="87849" y="126982"/>
                    <a:pt x="95490" y="127343"/>
                  </a:cubicBezTo>
                  <a:cubicBezTo>
                    <a:pt x="95490" y="127343"/>
                    <a:pt x="130979" y="117166"/>
                    <a:pt x="156766" y="79502"/>
                  </a:cubicBezTo>
                  <a:cubicBezTo>
                    <a:pt x="204454" y="9847"/>
                    <a:pt x="168443" y="0"/>
                    <a:pt x="168443" y="0"/>
                  </a:cubicBezTo>
                  <a:cubicBezTo>
                    <a:pt x="168443" y="0"/>
                    <a:pt x="134222" y="21348"/>
                    <a:pt x="85883" y="89333"/>
                  </a:cubicBezTo>
                  <a:cubicBezTo>
                    <a:pt x="84190" y="91709"/>
                    <a:pt x="79944" y="91171"/>
                    <a:pt x="68949" y="88956"/>
                  </a:cubicBezTo>
                  <a:cubicBezTo>
                    <a:pt x="57207" y="86581"/>
                    <a:pt x="33829" y="86870"/>
                    <a:pt x="1558" y="82126"/>
                  </a:cubicBezTo>
                  <a:cubicBezTo>
                    <a:pt x="1558" y="82126"/>
                    <a:pt x="1012" y="83322"/>
                    <a:pt x="683" y="87150"/>
                  </a:cubicBezTo>
                  <a:cubicBezTo>
                    <a:pt x="-48" y="95602"/>
                    <a:pt x="1" y="96709"/>
                    <a:pt x="1" y="96709"/>
                  </a:cubicBezTo>
                  <a:close/>
                </a:path>
              </a:pathLst>
            </a:custGeom>
            <a:solidFill>
              <a:srgbClr val="D04A0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
            <p:cNvSpPr/>
            <p:nvPr/>
          </p:nvSpPr>
          <p:spPr>
            <a:xfrm>
              <a:off x="5318832" y="6117354"/>
              <a:ext cx="113161" cy="48956"/>
            </a:xfrm>
            <a:custGeom>
              <a:rect b="b" l="l" r="r" t="t"/>
              <a:pathLst>
                <a:path extrusionOk="0" h="48956" w="113161">
                  <a:moveTo>
                    <a:pt x="110406" y="14957"/>
                  </a:moveTo>
                  <a:cubicBezTo>
                    <a:pt x="99154" y="12766"/>
                    <a:pt x="75238" y="12590"/>
                    <a:pt x="40808" y="7606"/>
                  </a:cubicBezTo>
                  <a:cubicBezTo>
                    <a:pt x="38127" y="6755"/>
                    <a:pt x="35094" y="5631"/>
                    <a:pt x="32269" y="4219"/>
                  </a:cubicBezTo>
                  <a:cubicBezTo>
                    <a:pt x="24893" y="527"/>
                    <a:pt x="5222" y="-1929"/>
                    <a:pt x="1041" y="2004"/>
                  </a:cubicBezTo>
                  <a:cubicBezTo>
                    <a:pt x="-3141" y="5936"/>
                    <a:pt x="5471" y="21923"/>
                    <a:pt x="23416" y="22413"/>
                  </a:cubicBezTo>
                  <a:cubicBezTo>
                    <a:pt x="29708" y="22581"/>
                    <a:pt x="34419" y="23063"/>
                    <a:pt x="37895" y="23601"/>
                  </a:cubicBezTo>
                  <a:cubicBezTo>
                    <a:pt x="39788" y="24484"/>
                    <a:pt x="61867" y="34732"/>
                    <a:pt x="85302" y="42156"/>
                  </a:cubicBezTo>
                  <a:cubicBezTo>
                    <a:pt x="93970" y="44909"/>
                    <a:pt x="103039" y="47477"/>
                    <a:pt x="111690" y="49411"/>
                  </a:cubicBezTo>
                  <a:cubicBezTo>
                    <a:pt x="115165" y="33970"/>
                    <a:pt x="112766" y="21931"/>
                    <a:pt x="110406" y="14957"/>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
            <p:cNvSpPr/>
            <p:nvPr/>
          </p:nvSpPr>
          <p:spPr>
            <a:xfrm>
              <a:off x="5558178" y="5995618"/>
              <a:ext cx="36917" cy="34510"/>
            </a:xfrm>
            <a:custGeom>
              <a:rect b="b" l="l" r="r" t="t"/>
              <a:pathLst>
                <a:path extrusionOk="0" h="34510" w="36917">
                  <a:moveTo>
                    <a:pt x="0" y="35120"/>
                  </a:moveTo>
                  <a:cubicBezTo>
                    <a:pt x="15209" y="33892"/>
                    <a:pt x="37440" y="0"/>
                    <a:pt x="37440" y="0"/>
                  </a:cubicBezTo>
                  <a:lnTo>
                    <a:pt x="658" y="11220"/>
                  </a:lnTo>
                  <a:cubicBezTo>
                    <a:pt x="650" y="11228"/>
                    <a:pt x="2600" y="22664"/>
                    <a:pt x="0" y="35120"/>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
            <p:cNvSpPr/>
            <p:nvPr/>
          </p:nvSpPr>
          <p:spPr>
            <a:xfrm>
              <a:off x="5541549" y="5936624"/>
              <a:ext cx="61797" cy="73835"/>
            </a:xfrm>
            <a:custGeom>
              <a:rect b="b" l="l" r="r" t="t"/>
              <a:pathLst>
                <a:path extrusionOk="0" h="73835" w="61797">
                  <a:moveTo>
                    <a:pt x="7640" y="72709"/>
                  </a:moveTo>
                  <a:cubicBezTo>
                    <a:pt x="7640" y="72709"/>
                    <a:pt x="51685" y="81554"/>
                    <a:pt x="56773" y="54042"/>
                  </a:cubicBezTo>
                  <a:cubicBezTo>
                    <a:pt x="61861" y="26530"/>
                    <a:pt x="70970" y="9138"/>
                    <a:pt x="43065" y="2325"/>
                  </a:cubicBezTo>
                  <a:cubicBezTo>
                    <a:pt x="15160" y="-4489"/>
                    <a:pt x="7736" y="4997"/>
                    <a:pt x="3804" y="13769"/>
                  </a:cubicBezTo>
                  <a:cubicBezTo>
                    <a:pt x="-129" y="22541"/>
                    <a:pt x="-3684" y="69700"/>
                    <a:pt x="7640" y="72709"/>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
            <p:cNvSpPr/>
            <p:nvPr/>
          </p:nvSpPr>
          <p:spPr>
            <a:xfrm>
              <a:off x="5570707" y="5930878"/>
              <a:ext cx="39325" cy="69823"/>
            </a:xfrm>
            <a:custGeom>
              <a:rect b="b" l="l" r="r" t="t"/>
              <a:pathLst>
                <a:path extrusionOk="0" h="69823" w="39325">
                  <a:moveTo>
                    <a:pt x="7" y="1200"/>
                  </a:moveTo>
                  <a:cubicBezTo>
                    <a:pt x="7" y="1200"/>
                    <a:pt x="-763" y="10534"/>
                    <a:pt x="13723" y="26369"/>
                  </a:cubicBezTo>
                  <a:cubicBezTo>
                    <a:pt x="28209" y="42203"/>
                    <a:pt x="24758" y="70438"/>
                    <a:pt x="24758" y="70438"/>
                  </a:cubicBezTo>
                  <a:cubicBezTo>
                    <a:pt x="24758" y="70438"/>
                    <a:pt x="49172" y="24547"/>
                    <a:pt x="36147" y="9892"/>
                  </a:cubicBezTo>
                  <a:cubicBezTo>
                    <a:pt x="23121" y="-4763"/>
                    <a:pt x="7" y="1200"/>
                    <a:pt x="7" y="120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
            <p:cNvSpPr/>
            <p:nvPr/>
          </p:nvSpPr>
          <p:spPr>
            <a:xfrm>
              <a:off x="5537929" y="5918726"/>
              <a:ext cx="49759" cy="52969"/>
            </a:xfrm>
            <a:custGeom>
              <a:rect b="b" l="l" r="r" t="t"/>
              <a:pathLst>
                <a:path extrusionOk="0" h="52969" w="49759">
                  <a:moveTo>
                    <a:pt x="50497" y="1210"/>
                  </a:moveTo>
                  <a:cubicBezTo>
                    <a:pt x="50497" y="1210"/>
                    <a:pt x="28595" y="-6118"/>
                    <a:pt x="6870" y="15295"/>
                  </a:cubicBezTo>
                  <a:cubicBezTo>
                    <a:pt x="-2488" y="24516"/>
                    <a:pt x="-1075" y="42654"/>
                    <a:pt x="3941" y="53176"/>
                  </a:cubicBezTo>
                  <a:cubicBezTo>
                    <a:pt x="3941" y="53176"/>
                    <a:pt x="11645" y="30624"/>
                    <a:pt x="25658" y="25712"/>
                  </a:cubicBezTo>
                  <a:cubicBezTo>
                    <a:pt x="39671" y="20792"/>
                    <a:pt x="50497" y="1210"/>
                    <a:pt x="50497" y="1210"/>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
            <p:cNvSpPr/>
            <p:nvPr/>
          </p:nvSpPr>
          <p:spPr>
            <a:xfrm>
              <a:off x="5321060" y="6069719"/>
              <a:ext cx="116371" cy="134830"/>
            </a:xfrm>
            <a:custGeom>
              <a:rect b="b" l="l" r="r" t="t"/>
              <a:pathLst>
                <a:path extrusionOk="0" h="134830" w="116371">
                  <a:moveTo>
                    <a:pt x="93796" y="0"/>
                  </a:moveTo>
                  <a:lnTo>
                    <a:pt x="0" y="2119"/>
                  </a:lnTo>
                  <a:lnTo>
                    <a:pt x="21525" y="132431"/>
                  </a:lnTo>
                  <a:lnTo>
                    <a:pt x="116476" y="135505"/>
                  </a:ln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
            <p:cNvSpPr/>
            <p:nvPr/>
          </p:nvSpPr>
          <p:spPr>
            <a:xfrm>
              <a:off x="5417582" y="6122551"/>
              <a:ext cx="115569" cy="51364"/>
            </a:xfrm>
            <a:custGeom>
              <a:rect b="b" l="l" r="r" t="t"/>
              <a:pathLst>
                <a:path extrusionOk="0" h="51364" w="115569">
                  <a:moveTo>
                    <a:pt x="115869" y="51614"/>
                  </a:moveTo>
                  <a:cubicBezTo>
                    <a:pt x="108775" y="37585"/>
                    <a:pt x="111551" y="25322"/>
                    <a:pt x="115227" y="17392"/>
                  </a:cubicBezTo>
                  <a:cubicBezTo>
                    <a:pt x="103486" y="15017"/>
                    <a:pt x="79947" y="13990"/>
                    <a:pt x="47675" y="9254"/>
                  </a:cubicBezTo>
                  <a:cubicBezTo>
                    <a:pt x="47675" y="9254"/>
                    <a:pt x="47675" y="9278"/>
                    <a:pt x="47667" y="9311"/>
                  </a:cubicBezTo>
                  <a:cubicBezTo>
                    <a:pt x="44192" y="8388"/>
                    <a:pt x="39048" y="6807"/>
                    <a:pt x="34449" y="4503"/>
                  </a:cubicBezTo>
                  <a:cubicBezTo>
                    <a:pt x="26576" y="563"/>
                    <a:pt x="5573" y="-2062"/>
                    <a:pt x="1111" y="2144"/>
                  </a:cubicBezTo>
                  <a:cubicBezTo>
                    <a:pt x="-3352" y="6341"/>
                    <a:pt x="5838" y="23404"/>
                    <a:pt x="24995" y="23933"/>
                  </a:cubicBezTo>
                  <a:cubicBezTo>
                    <a:pt x="35613" y="24222"/>
                    <a:pt x="42033" y="25322"/>
                    <a:pt x="45653" y="26237"/>
                  </a:cubicBezTo>
                  <a:cubicBezTo>
                    <a:pt x="48831" y="27697"/>
                    <a:pt x="85003" y="44214"/>
                    <a:pt x="115869" y="51614"/>
                  </a:cubicBezTo>
                  <a:close/>
                </a:path>
              </a:pathLst>
            </a:custGeom>
            <a:solidFill>
              <a:srgbClr val="FFD6C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2" name="Google Shape;1312;p5"/>
          <p:cNvGrpSpPr/>
          <p:nvPr/>
        </p:nvGrpSpPr>
        <p:grpSpPr>
          <a:xfrm>
            <a:off x="2070181" y="3475868"/>
            <a:ext cx="710378" cy="1146704"/>
            <a:chOff x="6649542" y="2180623"/>
            <a:chExt cx="1528024" cy="2466561"/>
          </a:xfrm>
        </p:grpSpPr>
        <p:sp>
          <p:nvSpPr>
            <p:cNvPr id="1313" name="Google Shape;1313;p5"/>
            <p:cNvSpPr/>
            <p:nvPr/>
          </p:nvSpPr>
          <p:spPr>
            <a:xfrm>
              <a:off x="7693232" y="2195867"/>
              <a:ext cx="484334" cy="547268"/>
            </a:xfrm>
            <a:custGeom>
              <a:rect b="b" l="l" r="r" t="t"/>
              <a:pathLst>
                <a:path extrusionOk="0" h="960120" w="849708">
                  <a:moveTo>
                    <a:pt x="3888" y="0"/>
                  </a:moveTo>
                  <a:lnTo>
                    <a:pt x="0" y="844524"/>
                  </a:lnTo>
                  <a:lnTo>
                    <a:pt x="849708" y="960120"/>
                  </a:lnTo>
                  <a:cubicBezTo>
                    <a:pt x="847168" y="647078"/>
                    <a:pt x="844627" y="334037"/>
                    <a:pt x="842087" y="20995"/>
                  </a:cubicBezTo>
                  <a:lnTo>
                    <a:pt x="3888" y="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sp>
          <p:nvSpPr>
            <p:cNvPr id="1314" name="Google Shape;1314;p5"/>
            <p:cNvSpPr/>
            <p:nvPr/>
          </p:nvSpPr>
          <p:spPr>
            <a:xfrm>
              <a:off x="7219956" y="2180623"/>
              <a:ext cx="411480" cy="469900"/>
            </a:xfrm>
            <a:custGeom>
              <a:rect b="b" l="l" r="r" t="t"/>
              <a:pathLst>
                <a:path extrusionOk="0" h="469900" w="411480">
                  <a:moveTo>
                    <a:pt x="411480" y="15240"/>
                  </a:moveTo>
                  <a:cubicBezTo>
                    <a:pt x="410633" y="166793"/>
                    <a:pt x="409787" y="318347"/>
                    <a:pt x="408940" y="469900"/>
                  </a:cubicBezTo>
                  <a:lnTo>
                    <a:pt x="5080" y="424180"/>
                  </a:lnTo>
                  <a:cubicBezTo>
                    <a:pt x="3387" y="282787"/>
                    <a:pt x="1693" y="141393"/>
                    <a:pt x="0" y="0"/>
                  </a:cubicBezTo>
                  <a:lnTo>
                    <a:pt x="411480" y="15240"/>
                  </a:lnTo>
                  <a:close/>
                </a:path>
              </a:pathLst>
            </a:custGeom>
            <a:solidFill>
              <a:srgbClr val="D04A0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a:ea typeface="Helvetica Neue"/>
                <a:cs typeface="Helvetica Neue"/>
                <a:sym typeface="Helvetica Neue"/>
              </a:endParaRPr>
            </a:p>
          </p:txBody>
        </p:sp>
        <p:grpSp>
          <p:nvGrpSpPr>
            <p:cNvPr id="1315" name="Google Shape;1315;p5"/>
            <p:cNvGrpSpPr/>
            <p:nvPr/>
          </p:nvGrpSpPr>
          <p:grpSpPr>
            <a:xfrm>
              <a:off x="6649542" y="2339436"/>
              <a:ext cx="1138506" cy="2307748"/>
              <a:chOff x="9381289" y="4301537"/>
              <a:chExt cx="925088" cy="1875151"/>
            </a:xfrm>
          </p:grpSpPr>
          <p:sp>
            <p:nvSpPr>
              <p:cNvPr id="1316" name="Google Shape;1316;p5"/>
              <p:cNvSpPr/>
              <p:nvPr/>
            </p:nvSpPr>
            <p:spPr>
              <a:xfrm>
                <a:off x="9381768" y="5176308"/>
                <a:ext cx="78246" cy="136931"/>
              </a:xfrm>
              <a:custGeom>
                <a:rect b="b" l="l" r="r" t="t"/>
                <a:pathLst>
                  <a:path extrusionOk="0" h="136931" w="78246">
                    <a:moveTo>
                      <a:pt x="66112" y="8411"/>
                    </a:moveTo>
                    <a:cubicBezTo>
                      <a:pt x="66112" y="8411"/>
                      <a:pt x="73154" y="20148"/>
                      <a:pt x="74132" y="29538"/>
                    </a:cubicBezTo>
                    <a:cubicBezTo>
                      <a:pt x="74915" y="37167"/>
                      <a:pt x="81174" y="48317"/>
                      <a:pt x="83913" y="54577"/>
                    </a:cubicBezTo>
                    <a:cubicBezTo>
                      <a:pt x="86652" y="60837"/>
                      <a:pt x="95455" y="89005"/>
                      <a:pt x="95846" y="96243"/>
                    </a:cubicBezTo>
                    <a:cubicBezTo>
                      <a:pt x="96041" y="99177"/>
                      <a:pt x="89195" y="118152"/>
                      <a:pt x="90173" y="124216"/>
                    </a:cubicBezTo>
                    <a:cubicBezTo>
                      <a:pt x="91151" y="130280"/>
                      <a:pt x="94672" y="142213"/>
                      <a:pt x="89195" y="142995"/>
                    </a:cubicBezTo>
                    <a:cubicBezTo>
                      <a:pt x="83718" y="143778"/>
                      <a:pt x="77653" y="133997"/>
                      <a:pt x="77653" y="133997"/>
                    </a:cubicBezTo>
                    <a:cubicBezTo>
                      <a:pt x="77653" y="133997"/>
                      <a:pt x="78240" y="139474"/>
                      <a:pt x="73545" y="141626"/>
                    </a:cubicBezTo>
                    <a:cubicBezTo>
                      <a:pt x="64547" y="145734"/>
                      <a:pt x="59852" y="142213"/>
                      <a:pt x="59852" y="142213"/>
                    </a:cubicBezTo>
                    <a:cubicBezTo>
                      <a:pt x="59852" y="142213"/>
                      <a:pt x="56527" y="148277"/>
                      <a:pt x="52419" y="149059"/>
                    </a:cubicBezTo>
                    <a:cubicBezTo>
                      <a:pt x="43225" y="150820"/>
                      <a:pt x="38922" y="147299"/>
                      <a:pt x="38922" y="147299"/>
                    </a:cubicBezTo>
                    <a:cubicBezTo>
                      <a:pt x="38922" y="147299"/>
                      <a:pt x="34814" y="150820"/>
                      <a:pt x="28554" y="150624"/>
                    </a:cubicBezTo>
                    <a:cubicBezTo>
                      <a:pt x="20534" y="150429"/>
                      <a:pt x="17208" y="143582"/>
                      <a:pt x="17208" y="143582"/>
                    </a:cubicBezTo>
                    <a:cubicBezTo>
                      <a:pt x="17208" y="143582"/>
                      <a:pt x="7036" y="145734"/>
                      <a:pt x="4102" y="140844"/>
                    </a:cubicBezTo>
                    <a:cubicBezTo>
                      <a:pt x="1168" y="136149"/>
                      <a:pt x="1559" y="131063"/>
                      <a:pt x="385" y="126759"/>
                    </a:cubicBezTo>
                    <a:cubicBezTo>
                      <a:pt x="-789" y="122456"/>
                      <a:pt x="-6" y="83528"/>
                      <a:pt x="13296" y="55359"/>
                    </a:cubicBezTo>
                    <a:cubicBezTo>
                      <a:pt x="26598" y="27386"/>
                      <a:pt x="9970" y="0"/>
                      <a:pt x="9970" y="0"/>
                    </a:cubicBezTo>
                    <a:lnTo>
                      <a:pt x="66112" y="8411"/>
                    </a:ln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7" name="Google Shape;1317;p5"/>
              <p:cNvSpPr/>
              <p:nvPr/>
            </p:nvSpPr>
            <p:spPr>
              <a:xfrm>
                <a:off x="9381289" y="5255192"/>
                <a:ext cx="78246" cy="58684"/>
              </a:xfrm>
              <a:custGeom>
                <a:rect b="b" l="l" r="r" t="t"/>
                <a:pathLst>
                  <a:path extrusionOk="0" h="58684" w="78246">
                    <a:moveTo>
                      <a:pt x="79502" y="51592"/>
                    </a:moveTo>
                    <a:cubicBezTo>
                      <a:pt x="79502" y="51592"/>
                      <a:pt x="80480" y="16577"/>
                      <a:pt x="71286" y="9143"/>
                    </a:cubicBezTo>
                    <a:cubicBezTo>
                      <a:pt x="62092" y="1710"/>
                      <a:pt x="61114" y="14229"/>
                      <a:pt x="61114" y="14229"/>
                    </a:cubicBezTo>
                    <a:cubicBezTo>
                      <a:pt x="61114" y="14229"/>
                      <a:pt x="62288" y="1710"/>
                      <a:pt x="52311" y="145"/>
                    </a:cubicBezTo>
                    <a:cubicBezTo>
                      <a:pt x="42335" y="-1616"/>
                      <a:pt x="41748" y="13251"/>
                      <a:pt x="41748" y="13251"/>
                    </a:cubicBezTo>
                    <a:cubicBezTo>
                      <a:pt x="41748" y="13251"/>
                      <a:pt x="40183" y="3666"/>
                      <a:pt x="29620" y="5622"/>
                    </a:cubicBezTo>
                    <a:cubicBezTo>
                      <a:pt x="19057" y="7578"/>
                      <a:pt x="21600" y="19902"/>
                      <a:pt x="21600" y="19902"/>
                    </a:cubicBezTo>
                    <a:cubicBezTo>
                      <a:pt x="21600" y="19902"/>
                      <a:pt x="11428" y="7774"/>
                      <a:pt x="4972" y="19511"/>
                    </a:cubicBezTo>
                    <a:cubicBezTo>
                      <a:pt x="-5982" y="39073"/>
                      <a:pt x="4581" y="62155"/>
                      <a:pt x="4581" y="62155"/>
                    </a:cubicBezTo>
                    <a:cubicBezTo>
                      <a:pt x="4581" y="62155"/>
                      <a:pt x="7711" y="67437"/>
                      <a:pt x="17687" y="64894"/>
                    </a:cubicBezTo>
                    <a:cubicBezTo>
                      <a:pt x="17687" y="64894"/>
                      <a:pt x="24338" y="78391"/>
                      <a:pt x="39401" y="68610"/>
                    </a:cubicBezTo>
                    <a:cubicBezTo>
                      <a:pt x="39401" y="68610"/>
                      <a:pt x="54854" y="77022"/>
                      <a:pt x="60332" y="63525"/>
                    </a:cubicBezTo>
                    <a:cubicBezTo>
                      <a:pt x="60332" y="63329"/>
                      <a:pt x="77155" y="71349"/>
                      <a:pt x="79502" y="5159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8" name="Google Shape;1318;p5"/>
              <p:cNvSpPr/>
              <p:nvPr/>
            </p:nvSpPr>
            <p:spPr>
              <a:xfrm>
                <a:off x="9383327" y="4599485"/>
                <a:ext cx="176054" cy="625971"/>
              </a:xfrm>
              <a:custGeom>
                <a:rect b="b" l="l" r="r" t="t"/>
                <a:pathLst>
                  <a:path extrusionOk="0" h="625971" w="176054">
                    <a:moveTo>
                      <a:pt x="183097" y="81718"/>
                    </a:moveTo>
                    <a:cubicBezTo>
                      <a:pt x="183097" y="81718"/>
                      <a:pt x="123238" y="281051"/>
                      <a:pt x="103090" y="354603"/>
                    </a:cubicBezTo>
                    <a:cubicBezTo>
                      <a:pt x="96830" y="377685"/>
                      <a:pt x="81376" y="597949"/>
                      <a:pt x="78638" y="606947"/>
                    </a:cubicBezTo>
                    <a:cubicBezTo>
                      <a:pt x="75899" y="615750"/>
                      <a:pt x="0" y="627878"/>
                      <a:pt x="0" y="627878"/>
                    </a:cubicBezTo>
                    <a:cubicBezTo>
                      <a:pt x="0" y="627878"/>
                      <a:pt x="9194" y="352255"/>
                      <a:pt x="9976" y="337193"/>
                    </a:cubicBezTo>
                    <a:cubicBezTo>
                      <a:pt x="10759" y="322131"/>
                      <a:pt x="93700" y="14427"/>
                      <a:pt x="117761" y="3472"/>
                    </a:cubicBezTo>
                    <a:cubicBezTo>
                      <a:pt x="135758" y="-4744"/>
                      <a:pt x="145343" y="2103"/>
                      <a:pt x="168034" y="18926"/>
                    </a:cubicBezTo>
                    <a:cubicBezTo>
                      <a:pt x="200115" y="42791"/>
                      <a:pt x="183097" y="81718"/>
                      <a:pt x="183097" y="81718"/>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19" name="Google Shape;1319;p5"/>
              <p:cNvSpPr/>
              <p:nvPr/>
            </p:nvSpPr>
            <p:spPr>
              <a:xfrm>
                <a:off x="10149692" y="4312325"/>
                <a:ext cx="136931" cy="97808"/>
              </a:xfrm>
              <a:custGeom>
                <a:rect b="b" l="l" r="r" t="t"/>
                <a:pathLst>
                  <a:path extrusionOk="0" h="97808" w="136931">
                    <a:moveTo>
                      <a:pt x="0" y="89659"/>
                    </a:moveTo>
                    <a:lnTo>
                      <a:pt x="136993" y="0"/>
                    </a:lnTo>
                    <a:lnTo>
                      <a:pt x="143635" y="10148"/>
                    </a:lnTo>
                    <a:lnTo>
                      <a:pt x="6641" y="99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0" name="Google Shape;1320;p5"/>
              <p:cNvSpPr/>
              <p:nvPr/>
            </p:nvSpPr>
            <p:spPr>
              <a:xfrm>
                <a:off x="10207261" y="4321745"/>
                <a:ext cx="97807" cy="97808"/>
              </a:xfrm>
              <a:custGeom>
                <a:rect b="b" l="l" r="r" t="t"/>
                <a:pathLst>
                  <a:path extrusionOk="0" h="97808" w="97807">
                    <a:moveTo>
                      <a:pt x="100742" y="41974"/>
                    </a:moveTo>
                    <a:cubicBezTo>
                      <a:pt x="100742" y="41974"/>
                      <a:pt x="99373" y="49799"/>
                      <a:pt x="97221" y="52733"/>
                    </a:cubicBezTo>
                    <a:cubicBezTo>
                      <a:pt x="97221" y="52733"/>
                      <a:pt x="92722" y="58014"/>
                      <a:pt x="89788" y="62122"/>
                    </a:cubicBezTo>
                    <a:cubicBezTo>
                      <a:pt x="88810" y="63296"/>
                      <a:pt x="88027" y="64470"/>
                      <a:pt x="87636" y="65252"/>
                    </a:cubicBezTo>
                    <a:cubicBezTo>
                      <a:pt x="85875" y="68578"/>
                      <a:pt x="82941" y="76207"/>
                      <a:pt x="76290" y="82858"/>
                    </a:cubicBezTo>
                    <a:cubicBezTo>
                      <a:pt x="69835" y="89509"/>
                      <a:pt x="44405" y="110439"/>
                      <a:pt x="44405" y="110439"/>
                    </a:cubicBezTo>
                    <a:lnTo>
                      <a:pt x="22692" y="92052"/>
                    </a:lnTo>
                    <a:lnTo>
                      <a:pt x="0" y="81880"/>
                    </a:lnTo>
                    <a:cubicBezTo>
                      <a:pt x="0" y="81880"/>
                      <a:pt x="12715" y="26911"/>
                      <a:pt x="17997" y="20065"/>
                    </a:cubicBezTo>
                    <a:cubicBezTo>
                      <a:pt x="18583" y="19478"/>
                      <a:pt x="18975" y="18696"/>
                      <a:pt x="19562" y="18109"/>
                    </a:cubicBezTo>
                    <a:cubicBezTo>
                      <a:pt x="24648" y="12827"/>
                      <a:pt x="30712" y="10871"/>
                      <a:pt x="33646" y="8328"/>
                    </a:cubicBezTo>
                    <a:cubicBezTo>
                      <a:pt x="34820" y="7350"/>
                      <a:pt x="46361" y="-1062"/>
                      <a:pt x="50469" y="112"/>
                    </a:cubicBezTo>
                    <a:cubicBezTo>
                      <a:pt x="56142" y="1677"/>
                      <a:pt x="59663" y="5002"/>
                      <a:pt x="60837" y="8915"/>
                    </a:cubicBezTo>
                    <a:cubicBezTo>
                      <a:pt x="60837" y="8915"/>
                      <a:pt x="71987" y="12240"/>
                      <a:pt x="76290" y="18891"/>
                    </a:cubicBezTo>
                    <a:cubicBezTo>
                      <a:pt x="76290" y="18891"/>
                      <a:pt x="86658" y="21630"/>
                      <a:pt x="89788" y="31411"/>
                    </a:cubicBezTo>
                    <a:cubicBezTo>
                      <a:pt x="90179" y="31411"/>
                      <a:pt x="100351" y="35518"/>
                      <a:pt x="100742" y="41974"/>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1" name="Google Shape;1321;p5"/>
              <p:cNvSpPr/>
              <p:nvPr/>
            </p:nvSpPr>
            <p:spPr>
              <a:xfrm>
                <a:off x="9446119" y="6038072"/>
                <a:ext cx="58684" cy="39123"/>
              </a:xfrm>
              <a:custGeom>
                <a:rect b="b" l="l" r="r" t="t"/>
                <a:pathLst>
                  <a:path extrusionOk="0" h="39123" w="58684">
                    <a:moveTo>
                      <a:pt x="71596" y="4814"/>
                    </a:moveTo>
                    <a:cubicBezTo>
                      <a:pt x="71596" y="4814"/>
                      <a:pt x="66118" y="42764"/>
                      <a:pt x="65531" y="48437"/>
                    </a:cubicBezTo>
                    <a:cubicBezTo>
                      <a:pt x="64945" y="54109"/>
                      <a:pt x="4890" y="45111"/>
                      <a:pt x="4890" y="45111"/>
                    </a:cubicBezTo>
                    <a:lnTo>
                      <a:pt x="0" y="119"/>
                    </a:lnTo>
                    <a:cubicBezTo>
                      <a:pt x="0" y="-76"/>
                      <a:pt x="64162"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2" name="Google Shape;1322;p5"/>
              <p:cNvSpPr/>
              <p:nvPr/>
            </p:nvSpPr>
            <p:spPr>
              <a:xfrm>
                <a:off x="9436717" y="6078880"/>
                <a:ext cx="176054" cy="97808"/>
              </a:xfrm>
              <a:custGeom>
                <a:rect b="b" l="l" r="r" t="t"/>
                <a:pathLst>
                  <a:path extrusionOk="0" h="97808" w="176054">
                    <a:moveTo>
                      <a:pt x="75521" y="2739"/>
                    </a:moveTo>
                    <a:cubicBezTo>
                      <a:pt x="75521" y="2739"/>
                      <a:pt x="94496" y="25626"/>
                      <a:pt x="112883" y="35406"/>
                    </a:cubicBezTo>
                    <a:cubicBezTo>
                      <a:pt x="131271" y="45383"/>
                      <a:pt x="160222" y="49295"/>
                      <a:pt x="170981" y="59663"/>
                    </a:cubicBezTo>
                    <a:cubicBezTo>
                      <a:pt x="178806" y="67096"/>
                      <a:pt x="199541" y="98982"/>
                      <a:pt x="123251" y="98395"/>
                    </a:cubicBezTo>
                    <a:cubicBezTo>
                      <a:pt x="46961" y="97808"/>
                      <a:pt x="10185" y="102894"/>
                      <a:pt x="1969" y="90570"/>
                    </a:cubicBezTo>
                    <a:cubicBezTo>
                      <a:pt x="-6247" y="78246"/>
                      <a:pt x="13902" y="0"/>
                      <a:pt x="13902" y="0"/>
                    </a:cubicBezTo>
                    <a:cubicBezTo>
                      <a:pt x="13902" y="0"/>
                      <a:pt x="31898" y="6651"/>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3" name="Google Shape;1323;p5"/>
              <p:cNvSpPr/>
              <p:nvPr/>
            </p:nvSpPr>
            <p:spPr>
              <a:xfrm>
                <a:off x="9876083" y="6038072"/>
                <a:ext cx="58684" cy="39123"/>
              </a:xfrm>
              <a:custGeom>
                <a:rect b="b" l="l" r="r" t="t"/>
                <a:pathLst>
                  <a:path extrusionOk="0" h="39123" w="58684">
                    <a:moveTo>
                      <a:pt x="71596" y="4814"/>
                    </a:moveTo>
                    <a:cubicBezTo>
                      <a:pt x="71596" y="4814"/>
                      <a:pt x="66118" y="42764"/>
                      <a:pt x="65532" y="48437"/>
                    </a:cubicBezTo>
                    <a:cubicBezTo>
                      <a:pt x="64945" y="54109"/>
                      <a:pt x="4891" y="45111"/>
                      <a:pt x="4891" y="45111"/>
                    </a:cubicBezTo>
                    <a:lnTo>
                      <a:pt x="0" y="119"/>
                    </a:lnTo>
                    <a:cubicBezTo>
                      <a:pt x="-195" y="-76"/>
                      <a:pt x="63967" y="-663"/>
                      <a:pt x="71596" y="4814"/>
                    </a:cubicBezTo>
                    <a:close/>
                  </a:path>
                </a:pathLst>
              </a:custGeom>
              <a:solidFill>
                <a:srgbClr val="7D7D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4" name="Google Shape;1324;p5"/>
              <p:cNvSpPr/>
              <p:nvPr/>
            </p:nvSpPr>
            <p:spPr>
              <a:xfrm>
                <a:off x="9866681" y="6078880"/>
                <a:ext cx="195615" cy="97808"/>
              </a:xfrm>
              <a:custGeom>
                <a:rect b="b" l="l" r="r" t="t"/>
                <a:pathLst>
                  <a:path extrusionOk="0" h="97808" w="195615">
                    <a:moveTo>
                      <a:pt x="75521" y="2739"/>
                    </a:moveTo>
                    <a:cubicBezTo>
                      <a:pt x="75521" y="2739"/>
                      <a:pt x="94496" y="25626"/>
                      <a:pt x="112883" y="35406"/>
                    </a:cubicBezTo>
                    <a:cubicBezTo>
                      <a:pt x="131271" y="45383"/>
                      <a:pt x="198954" y="53599"/>
                      <a:pt x="209713" y="63771"/>
                    </a:cubicBezTo>
                    <a:cubicBezTo>
                      <a:pt x="217538" y="71204"/>
                      <a:pt x="230644" y="101133"/>
                      <a:pt x="123251" y="98395"/>
                    </a:cubicBezTo>
                    <a:cubicBezTo>
                      <a:pt x="46961" y="96439"/>
                      <a:pt x="10185" y="102894"/>
                      <a:pt x="1969" y="90570"/>
                    </a:cubicBezTo>
                    <a:cubicBezTo>
                      <a:pt x="-6247" y="78246"/>
                      <a:pt x="13902" y="0"/>
                      <a:pt x="13902" y="0"/>
                    </a:cubicBezTo>
                    <a:cubicBezTo>
                      <a:pt x="13902" y="0"/>
                      <a:pt x="30725" y="7042"/>
                      <a:pt x="75521" y="2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5" name="Google Shape;1325;p5"/>
              <p:cNvSpPr/>
              <p:nvPr/>
            </p:nvSpPr>
            <p:spPr>
              <a:xfrm>
                <a:off x="9436562" y="5070088"/>
                <a:ext cx="254300" cy="997641"/>
              </a:xfrm>
              <a:custGeom>
                <a:rect b="b" l="l" r="r" t="t"/>
                <a:pathLst>
                  <a:path extrusionOk="0" h="997641" w="254300">
                    <a:moveTo>
                      <a:pt x="130840" y="0"/>
                    </a:moveTo>
                    <a:cubicBezTo>
                      <a:pt x="130840" y="0"/>
                      <a:pt x="74502" y="89592"/>
                      <a:pt x="78610" y="170577"/>
                    </a:cubicBezTo>
                    <a:cubicBezTo>
                      <a:pt x="82718" y="251562"/>
                      <a:pt x="58266" y="339981"/>
                      <a:pt x="49659" y="424487"/>
                    </a:cubicBezTo>
                    <a:cubicBezTo>
                      <a:pt x="40270" y="518774"/>
                      <a:pt x="1538" y="741972"/>
                      <a:pt x="168" y="792440"/>
                    </a:cubicBezTo>
                    <a:cubicBezTo>
                      <a:pt x="-1201" y="842909"/>
                      <a:pt x="6232" y="1003901"/>
                      <a:pt x="6232" y="1003901"/>
                    </a:cubicBezTo>
                    <a:lnTo>
                      <a:pt x="83501" y="1005662"/>
                    </a:lnTo>
                    <a:cubicBezTo>
                      <a:pt x="83501" y="1005662"/>
                      <a:pt x="148445" y="615408"/>
                      <a:pt x="165268" y="575698"/>
                    </a:cubicBezTo>
                    <a:cubicBezTo>
                      <a:pt x="182091" y="535792"/>
                      <a:pt x="265424" y="251954"/>
                      <a:pt x="268358" y="220264"/>
                    </a:cubicBezTo>
                    <a:cubicBezTo>
                      <a:pt x="271292" y="188183"/>
                      <a:pt x="130840" y="0"/>
                      <a:pt x="1308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6" name="Google Shape;1326;p5"/>
              <p:cNvSpPr/>
              <p:nvPr/>
            </p:nvSpPr>
            <p:spPr>
              <a:xfrm>
                <a:off x="9539233" y="5054586"/>
                <a:ext cx="410793" cy="1017203"/>
              </a:xfrm>
              <a:custGeom>
                <a:rect b="b" l="l" r="r" t="t"/>
                <a:pathLst>
                  <a:path extrusionOk="0" h="1017203" w="410793">
                    <a:moveTo>
                      <a:pt x="324918" y="27630"/>
                    </a:moveTo>
                    <a:cubicBezTo>
                      <a:pt x="324918" y="27630"/>
                      <a:pt x="367367" y="249458"/>
                      <a:pt x="373040" y="299145"/>
                    </a:cubicBezTo>
                    <a:cubicBezTo>
                      <a:pt x="378713" y="348636"/>
                      <a:pt x="382429" y="538970"/>
                      <a:pt x="385168" y="569877"/>
                    </a:cubicBezTo>
                    <a:cubicBezTo>
                      <a:pt x="387907" y="600785"/>
                      <a:pt x="411380" y="974216"/>
                      <a:pt x="418814" y="1021164"/>
                    </a:cubicBezTo>
                    <a:lnTo>
                      <a:pt x="320028" y="1021164"/>
                    </a:lnTo>
                    <a:cubicBezTo>
                      <a:pt x="320028" y="1021164"/>
                      <a:pt x="244129" y="749062"/>
                      <a:pt x="244129" y="620346"/>
                    </a:cubicBezTo>
                    <a:cubicBezTo>
                      <a:pt x="244129" y="491631"/>
                      <a:pt x="185444" y="340420"/>
                      <a:pt x="147690" y="255523"/>
                    </a:cubicBezTo>
                    <a:cubicBezTo>
                      <a:pt x="109936" y="170625"/>
                      <a:pt x="23278" y="168669"/>
                      <a:pt x="0" y="11002"/>
                    </a:cubicBezTo>
                    <a:cubicBezTo>
                      <a:pt x="-196" y="10807"/>
                      <a:pt x="293424" y="-22448"/>
                      <a:pt x="324918" y="27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7" name="Google Shape;1327;p5"/>
              <p:cNvSpPr/>
              <p:nvPr/>
            </p:nvSpPr>
            <p:spPr>
              <a:xfrm>
                <a:off x="9613933" y="4310264"/>
                <a:ext cx="176054" cy="215177"/>
              </a:xfrm>
              <a:custGeom>
                <a:rect b="b" l="l" r="r" t="t"/>
                <a:pathLst>
                  <a:path extrusionOk="0" h="215177" w="176054">
                    <a:moveTo>
                      <a:pt x="47560" y="6898"/>
                    </a:moveTo>
                    <a:cubicBezTo>
                      <a:pt x="47560" y="6898"/>
                      <a:pt x="123263" y="-21271"/>
                      <a:pt x="158083" y="36240"/>
                    </a:cubicBezTo>
                    <a:cubicBezTo>
                      <a:pt x="192902" y="93751"/>
                      <a:pt x="189577" y="209165"/>
                      <a:pt x="151432" y="223249"/>
                    </a:cubicBezTo>
                    <a:cubicBezTo>
                      <a:pt x="113287" y="237333"/>
                      <a:pt x="55971" y="230096"/>
                      <a:pt x="36410" y="193907"/>
                    </a:cubicBezTo>
                    <a:cubicBezTo>
                      <a:pt x="16848" y="157913"/>
                      <a:pt x="-757" y="105684"/>
                      <a:pt x="25" y="70864"/>
                    </a:cubicBezTo>
                    <a:cubicBezTo>
                      <a:pt x="1199" y="36240"/>
                      <a:pt x="27803" y="16874"/>
                      <a:pt x="47560" y="6898"/>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8" name="Google Shape;1328;p5"/>
              <p:cNvSpPr/>
              <p:nvPr/>
            </p:nvSpPr>
            <p:spPr>
              <a:xfrm>
                <a:off x="9635923" y="4464305"/>
                <a:ext cx="117369" cy="97808"/>
              </a:xfrm>
              <a:custGeom>
                <a:rect b="b" l="l" r="r" t="t"/>
                <a:pathLst>
                  <a:path extrusionOk="0" h="97808" w="117369">
                    <a:moveTo>
                      <a:pt x="121422" y="71751"/>
                    </a:moveTo>
                    <a:cubicBezTo>
                      <a:pt x="121422" y="71751"/>
                      <a:pt x="118292" y="92095"/>
                      <a:pt x="123574" y="102267"/>
                    </a:cubicBezTo>
                    <a:cubicBezTo>
                      <a:pt x="128855" y="112244"/>
                      <a:pt x="25570" y="112635"/>
                      <a:pt x="25570" y="112635"/>
                    </a:cubicBezTo>
                    <a:cubicBezTo>
                      <a:pt x="25570" y="112635"/>
                      <a:pt x="17159" y="57862"/>
                      <a:pt x="1314" y="11697"/>
                    </a:cubicBezTo>
                    <a:cubicBezTo>
                      <a:pt x="-14727" y="-34664"/>
                      <a:pt x="121422" y="71751"/>
                      <a:pt x="121422" y="71751"/>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29" name="Google Shape;1329;p5"/>
              <p:cNvSpPr/>
              <p:nvPr/>
            </p:nvSpPr>
            <p:spPr>
              <a:xfrm>
                <a:off x="9608023" y="4301537"/>
                <a:ext cx="176054" cy="176054"/>
              </a:xfrm>
              <a:custGeom>
                <a:rect b="b" l="l" r="r" t="t"/>
                <a:pathLst>
                  <a:path extrusionOk="0" h="176054" w="176054">
                    <a:moveTo>
                      <a:pt x="29018" y="174465"/>
                    </a:moveTo>
                    <a:cubicBezTo>
                      <a:pt x="29018" y="174465"/>
                      <a:pt x="36060" y="186202"/>
                      <a:pt x="65206" y="181703"/>
                    </a:cubicBezTo>
                    <a:cubicBezTo>
                      <a:pt x="94353" y="177204"/>
                      <a:pt x="129760" y="138472"/>
                      <a:pt x="141888" y="134168"/>
                    </a:cubicBezTo>
                    <a:cubicBezTo>
                      <a:pt x="154016" y="129864"/>
                      <a:pt x="154212" y="122822"/>
                      <a:pt x="154212" y="122822"/>
                    </a:cubicBezTo>
                    <a:lnTo>
                      <a:pt x="161841" y="133972"/>
                    </a:lnTo>
                    <a:lnTo>
                      <a:pt x="174751" y="134755"/>
                    </a:lnTo>
                    <a:cubicBezTo>
                      <a:pt x="174751" y="134755"/>
                      <a:pt x="163014" y="100131"/>
                      <a:pt x="180815" y="86047"/>
                    </a:cubicBezTo>
                    <a:cubicBezTo>
                      <a:pt x="198617" y="71962"/>
                      <a:pt x="162427" y="-26041"/>
                      <a:pt x="69119" y="6626"/>
                    </a:cubicBezTo>
                    <a:cubicBezTo>
                      <a:pt x="69119" y="6626"/>
                      <a:pt x="-2477" y="26384"/>
                      <a:pt x="66" y="67072"/>
                    </a:cubicBezTo>
                    <a:cubicBezTo>
                      <a:pt x="2609" y="107760"/>
                      <a:pt x="12977" y="154121"/>
                      <a:pt x="29018" y="1744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0" name="Google Shape;1330;p5"/>
              <p:cNvSpPr/>
              <p:nvPr/>
            </p:nvSpPr>
            <p:spPr>
              <a:xfrm>
                <a:off x="9649560" y="4537091"/>
                <a:ext cx="97807" cy="19561"/>
              </a:xfrm>
              <a:custGeom>
                <a:rect b="b" l="l" r="r" t="t"/>
                <a:pathLst>
                  <a:path extrusionOk="0" h="19561" w="97807">
                    <a:moveTo>
                      <a:pt x="115805" y="28308"/>
                    </a:moveTo>
                    <a:cubicBezTo>
                      <a:pt x="115805" y="28308"/>
                      <a:pt x="115413" y="9138"/>
                      <a:pt x="106806" y="7182"/>
                    </a:cubicBezTo>
                    <a:cubicBezTo>
                      <a:pt x="98003" y="5421"/>
                      <a:pt x="10563" y="-2991"/>
                      <a:pt x="0" y="1117"/>
                    </a:cubicBezTo>
                    <a:lnTo>
                      <a:pt x="0" y="23418"/>
                    </a:lnTo>
                    <a:cubicBezTo>
                      <a:pt x="0" y="23613"/>
                      <a:pt x="20540" y="36328"/>
                      <a:pt x="115805" y="28308"/>
                    </a:cubicBezTo>
                    <a:close/>
                  </a:path>
                </a:pathLst>
              </a:custGeom>
              <a:solidFill>
                <a:srgbClr val="70707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1" name="Google Shape;1331;p5"/>
              <p:cNvSpPr/>
              <p:nvPr/>
            </p:nvSpPr>
            <p:spPr>
              <a:xfrm>
                <a:off x="9733123" y="4394611"/>
                <a:ext cx="19561" cy="39123"/>
              </a:xfrm>
              <a:custGeom>
                <a:rect b="b" l="l" r="r" t="t"/>
                <a:pathLst>
                  <a:path extrusionOk="0" h="39123" w="19561">
                    <a:moveTo>
                      <a:pt x="27156" y="14882"/>
                    </a:moveTo>
                    <a:cubicBezTo>
                      <a:pt x="25591" y="8036"/>
                      <a:pt x="8181" y="-11526"/>
                      <a:pt x="1530" y="9405"/>
                    </a:cubicBezTo>
                    <a:cubicBezTo>
                      <a:pt x="-5121" y="30336"/>
                      <a:pt x="11506" y="58504"/>
                      <a:pt x="20896" y="55961"/>
                    </a:cubicBezTo>
                    <a:cubicBezTo>
                      <a:pt x="30090" y="53614"/>
                      <a:pt x="31263" y="32096"/>
                      <a:pt x="27156" y="14882"/>
                    </a:cubicBezTo>
                    <a:close/>
                  </a:path>
                </a:pathLst>
              </a:custGeom>
              <a:solidFill>
                <a:srgbClr val="FFB0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2" name="Google Shape;1332;p5"/>
              <p:cNvSpPr/>
              <p:nvPr/>
            </p:nvSpPr>
            <p:spPr>
              <a:xfrm>
                <a:off x="9486221" y="4394018"/>
                <a:ext cx="782463" cy="899833"/>
              </a:xfrm>
              <a:custGeom>
                <a:rect b="b" l="l" r="r" t="t"/>
                <a:pathLst>
                  <a:path extrusionOk="0" h="899833" w="782463">
                    <a:moveTo>
                      <a:pt x="423900" y="200527"/>
                    </a:moveTo>
                    <a:cubicBezTo>
                      <a:pt x="363846" y="192702"/>
                      <a:pt x="279144" y="171380"/>
                      <a:pt x="279144" y="171380"/>
                    </a:cubicBezTo>
                    <a:lnTo>
                      <a:pt x="163144" y="166685"/>
                    </a:lnTo>
                    <a:cubicBezTo>
                      <a:pt x="163144" y="166685"/>
                      <a:pt x="56729" y="190159"/>
                      <a:pt x="14867" y="208939"/>
                    </a:cubicBezTo>
                    <a:cubicBezTo>
                      <a:pt x="10954" y="210699"/>
                      <a:pt x="10954" y="303812"/>
                      <a:pt x="0" y="328264"/>
                    </a:cubicBezTo>
                    <a:lnTo>
                      <a:pt x="34820" y="401620"/>
                    </a:lnTo>
                    <a:cubicBezTo>
                      <a:pt x="34820" y="401620"/>
                      <a:pt x="54968" y="546767"/>
                      <a:pt x="59076" y="611321"/>
                    </a:cubicBezTo>
                    <a:cubicBezTo>
                      <a:pt x="61032" y="641054"/>
                      <a:pt x="17606" y="889291"/>
                      <a:pt x="17606" y="889291"/>
                    </a:cubicBezTo>
                    <a:cubicBezTo>
                      <a:pt x="17606" y="889291"/>
                      <a:pt x="63966" y="902984"/>
                      <a:pt x="143191" y="911591"/>
                    </a:cubicBezTo>
                    <a:cubicBezTo>
                      <a:pt x="222220" y="920394"/>
                      <a:pt x="419987" y="908461"/>
                      <a:pt x="421161" y="899072"/>
                    </a:cubicBezTo>
                    <a:cubicBezTo>
                      <a:pt x="422335" y="889682"/>
                      <a:pt x="382821" y="551071"/>
                      <a:pt x="381060" y="533465"/>
                    </a:cubicBezTo>
                    <a:cubicBezTo>
                      <a:pt x="378321" y="506471"/>
                      <a:pt x="390254" y="363475"/>
                      <a:pt x="390254" y="363475"/>
                    </a:cubicBezTo>
                    <a:cubicBezTo>
                      <a:pt x="408446" y="349391"/>
                      <a:pt x="568851" y="274861"/>
                      <a:pt x="612669" y="236129"/>
                    </a:cubicBezTo>
                    <a:cubicBezTo>
                      <a:pt x="624406" y="225762"/>
                      <a:pt x="673897" y="177640"/>
                      <a:pt x="687786" y="161013"/>
                    </a:cubicBezTo>
                    <a:cubicBezTo>
                      <a:pt x="737472" y="102132"/>
                      <a:pt x="778356" y="51663"/>
                      <a:pt x="783246" y="40904"/>
                    </a:cubicBezTo>
                    <a:cubicBezTo>
                      <a:pt x="788919" y="34645"/>
                      <a:pt x="727887" y="1781"/>
                      <a:pt x="722410" y="21"/>
                    </a:cubicBezTo>
                    <a:cubicBezTo>
                      <a:pt x="717715" y="-1544"/>
                      <a:pt x="651597" y="86092"/>
                      <a:pt x="625776" y="114065"/>
                    </a:cubicBezTo>
                    <a:cubicBezTo>
                      <a:pt x="614234" y="126584"/>
                      <a:pt x="566308" y="161404"/>
                      <a:pt x="566308" y="161404"/>
                    </a:cubicBezTo>
                    <a:cubicBezTo>
                      <a:pt x="566308" y="161404"/>
                      <a:pt x="461458" y="202679"/>
                      <a:pt x="423900" y="200527"/>
                    </a:cubicBezTo>
                    <a:close/>
                  </a:path>
                </a:pathLst>
              </a:custGeom>
              <a:solidFill>
                <a:srgbClr val="4646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3" name="Google Shape;1333;p5"/>
              <p:cNvSpPr/>
              <p:nvPr/>
            </p:nvSpPr>
            <p:spPr>
              <a:xfrm>
                <a:off x="9596231" y="4323813"/>
                <a:ext cx="39123" cy="136931"/>
              </a:xfrm>
              <a:custGeom>
                <a:rect b="b" l="l" r="r" t="t"/>
                <a:pathLst>
                  <a:path extrusionOk="0" h="136931" w="39123">
                    <a:moveTo>
                      <a:pt x="43744" y="0"/>
                    </a:moveTo>
                    <a:cubicBezTo>
                      <a:pt x="43744" y="0"/>
                      <a:pt x="-52694" y="7629"/>
                      <a:pt x="40810" y="151994"/>
                    </a:cubicBezTo>
                    <a:lnTo>
                      <a:pt x="43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1334" name="Google Shape;1334;p5"/>
              <p:cNvSpPr/>
              <p:nvPr/>
            </p:nvSpPr>
            <p:spPr>
              <a:xfrm>
                <a:off x="10286877" y="4310316"/>
                <a:ext cx="19500" cy="19500"/>
              </a:xfrm>
              <a:custGeom>
                <a:rect b="b" l="l" r="r" t="t"/>
                <a:pathLst>
                  <a:path extrusionOk="0" h="120000" w="120000">
                    <a:moveTo>
                      <a:pt x="40800" y="74397"/>
                    </a:moveTo>
                    <a:lnTo>
                      <a:pt x="88795" y="0"/>
                    </a:lnTo>
                    <a:lnTo>
                      <a:pt x="0" y="11999"/>
                    </a:lnTo>
                    <a:close/>
                  </a:path>
                </a:pathLst>
              </a:custGeom>
              <a:solidFill>
                <a:srgbClr val="DFE1E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6"/>
          <p:cNvSpPr txBox="1"/>
          <p:nvPr>
            <p:ph type="title"/>
          </p:nvPr>
        </p:nvSpPr>
        <p:spPr>
          <a:xfrm>
            <a:off x="396372" y="342900"/>
            <a:ext cx="8351400" cy="307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2100"/>
              <a:buNone/>
            </a:pPr>
            <a:r>
              <a:rPr lang="en"/>
              <a:t>Roadmapping</a:t>
            </a:r>
            <a:endParaRPr/>
          </a:p>
        </p:txBody>
      </p:sp>
      <p:sp>
        <p:nvSpPr>
          <p:cNvPr id="1340" name="Google Shape;1340;p6"/>
          <p:cNvSpPr/>
          <p:nvPr/>
        </p:nvSpPr>
        <p:spPr>
          <a:xfrm>
            <a:off x="372825" y="3052400"/>
            <a:ext cx="1044900" cy="81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Engineering </a:t>
            </a:r>
            <a:r>
              <a:rPr b="1" lang="en" sz="900">
                <a:solidFill>
                  <a:srgbClr val="D04A02"/>
                </a:solidFill>
              </a:rPr>
              <a:t>S</a:t>
            </a:r>
            <a:r>
              <a:rPr b="1" lang="en" sz="900">
                <a:solidFill>
                  <a:srgbClr val="D04A02"/>
                </a:solidFill>
              </a:rPr>
              <a:t>takeholder Discussions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Identified implementation approach, and opportunities to replace legacy code with V1 of Modular Criteria.</a:t>
            </a:r>
            <a:endParaRPr b="0" i="0" sz="1400" u="none" cap="none" strike="noStrike">
              <a:solidFill>
                <a:srgbClr val="000000"/>
              </a:solidFill>
              <a:latin typeface="Arial"/>
              <a:ea typeface="Arial"/>
              <a:cs typeface="Arial"/>
              <a:sym typeface="Arial"/>
            </a:endParaRPr>
          </a:p>
        </p:txBody>
      </p:sp>
      <p:sp>
        <p:nvSpPr>
          <p:cNvPr id="1341" name="Google Shape;1341;p6"/>
          <p:cNvSpPr/>
          <p:nvPr/>
        </p:nvSpPr>
        <p:spPr>
          <a:xfrm>
            <a:off x="3148788" y="2296748"/>
            <a:ext cx="1194300" cy="102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Communicate plan to all stakeholders</a:t>
            </a:r>
            <a:endParaRPr b="0" i="0" sz="1400" u="none" cap="none" strike="noStrike">
              <a:solidFill>
                <a:srgbClr val="D04A02"/>
              </a:solidFill>
              <a:latin typeface="Arial"/>
              <a:ea typeface="Arial"/>
              <a:cs typeface="Arial"/>
              <a:sym typeface="Arial"/>
            </a:endParaRPr>
          </a:p>
          <a:p>
            <a:pPr indent="0" lvl="0" marL="0" rtl="0" algn="l">
              <a:spcBef>
                <a:spcPts val="171"/>
              </a:spcBef>
              <a:spcAft>
                <a:spcPts val="0"/>
              </a:spcAft>
              <a:buClr>
                <a:schemeClr val="dk1"/>
              </a:buClr>
              <a:buSzPts val="900"/>
              <a:buFont typeface="Arial"/>
              <a:buNone/>
            </a:pPr>
            <a:r>
              <a:rPr lang="en" sz="900">
                <a:solidFill>
                  <a:schemeClr val="dk1"/>
                </a:solidFill>
              </a:rPr>
              <a:t>Aligned stakeholder group expectations and engineering resources.</a:t>
            </a:r>
            <a:endParaRPr b="0" i="0" sz="1400" u="none" cap="none" strike="noStrike">
              <a:solidFill>
                <a:srgbClr val="000000"/>
              </a:solidFill>
              <a:latin typeface="Arial"/>
              <a:ea typeface="Arial"/>
              <a:cs typeface="Arial"/>
              <a:sym typeface="Arial"/>
            </a:endParaRPr>
          </a:p>
        </p:txBody>
      </p:sp>
      <p:sp>
        <p:nvSpPr>
          <p:cNvPr id="1342" name="Google Shape;1342;p6"/>
          <p:cNvSpPr/>
          <p:nvPr/>
        </p:nvSpPr>
        <p:spPr>
          <a:xfrm>
            <a:off x="4599850" y="1570975"/>
            <a:ext cx="952800" cy="1540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Build V1 of Modular Criteria</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Developed MVP of most successful usability test prototype.</a:t>
            </a:r>
            <a:endParaRPr b="0" i="0" sz="1400" u="none" cap="none" strike="noStrike">
              <a:solidFill>
                <a:srgbClr val="000000"/>
              </a:solidFill>
              <a:latin typeface="Arial"/>
              <a:ea typeface="Arial"/>
              <a:cs typeface="Arial"/>
              <a:sym typeface="Arial"/>
            </a:endParaRPr>
          </a:p>
        </p:txBody>
      </p:sp>
      <p:sp>
        <p:nvSpPr>
          <p:cNvPr id="1343" name="Google Shape;1343;p6"/>
          <p:cNvSpPr/>
          <p:nvPr/>
        </p:nvSpPr>
        <p:spPr>
          <a:xfrm>
            <a:off x="1866392" y="2823095"/>
            <a:ext cx="952800" cy="711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900"/>
              <a:buFont typeface="Arial"/>
              <a:buNone/>
            </a:pPr>
            <a:r>
              <a:rPr b="1" lang="en" sz="900">
                <a:solidFill>
                  <a:schemeClr val="accent1"/>
                </a:solidFill>
              </a:rPr>
              <a:t>Set timelines and budget/dedicated resources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Consulted engineering and designers to improve confidence in timeline.</a:t>
            </a:r>
            <a:endParaRPr b="0" i="0" sz="1400" u="none" cap="none" strike="noStrike">
              <a:solidFill>
                <a:srgbClr val="000000"/>
              </a:solidFill>
              <a:latin typeface="Arial"/>
              <a:ea typeface="Arial"/>
              <a:cs typeface="Arial"/>
              <a:sym typeface="Arial"/>
            </a:endParaRPr>
          </a:p>
        </p:txBody>
      </p:sp>
      <p:sp>
        <p:nvSpPr>
          <p:cNvPr id="1344" name="Google Shape;1344;p6"/>
          <p:cNvSpPr/>
          <p:nvPr/>
        </p:nvSpPr>
        <p:spPr>
          <a:xfrm>
            <a:off x="407000" y="1570976"/>
            <a:ext cx="7900149" cy="2702246"/>
          </a:xfrm>
          <a:custGeom>
            <a:rect b="b" l="l" r="r" t="t"/>
            <a:pathLst>
              <a:path extrusionOk="0" h="6349" w="13838">
                <a:moveTo>
                  <a:pt x="0" y="2730"/>
                </a:moveTo>
                <a:lnTo>
                  <a:pt x="1380" y="2730"/>
                </a:lnTo>
                <a:lnTo>
                  <a:pt x="1380" y="2730"/>
                </a:lnTo>
                <a:lnTo>
                  <a:pt x="1416" y="2730"/>
                </a:lnTo>
                <a:lnTo>
                  <a:pt x="1452" y="2734"/>
                </a:lnTo>
                <a:lnTo>
                  <a:pt x="1488" y="2738"/>
                </a:lnTo>
                <a:lnTo>
                  <a:pt x="1522" y="2744"/>
                </a:lnTo>
                <a:lnTo>
                  <a:pt x="1556" y="2752"/>
                </a:lnTo>
                <a:lnTo>
                  <a:pt x="1590" y="2762"/>
                </a:lnTo>
                <a:lnTo>
                  <a:pt x="1622" y="2772"/>
                </a:lnTo>
                <a:lnTo>
                  <a:pt x="1654" y="2786"/>
                </a:lnTo>
                <a:lnTo>
                  <a:pt x="1686" y="2800"/>
                </a:lnTo>
                <a:lnTo>
                  <a:pt x="1716" y="2816"/>
                </a:lnTo>
                <a:lnTo>
                  <a:pt x="1746" y="2832"/>
                </a:lnTo>
                <a:lnTo>
                  <a:pt x="1774" y="2850"/>
                </a:lnTo>
                <a:lnTo>
                  <a:pt x="1802" y="2870"/>
                </a:lnTo>
                <a:lnTo>
                  <a:pt x="1830" y="2892"/>
                </a:lnTo>
                <a:lnTo>
                  <a:pt x="1854" y="2914"/>
                </a:lnTo>
                <a:lnTo>
                  <a:pt x="1880" y="2938"/>
                </a:lnTo>
                <a:lnTo>
                  <a:pt x="1902" y="2962"/>
                </a:lnTo>
                <a:lnTo>
                  <a:pt x="1924" y="2988"/>
                </a:lnTo>
                <a:lnTo>
                  <a:pt x="1946" y="3014"/>
                </a:lnTo>
                <a:lnTo>
                  <a:pt x="1966" y="3042"/>
                </a:lnTo>
                <a:lnTo>
                  <a:pt x="1984" y="3070"/>
                </a:lnTo>
                <a:lnTo>
                  <a:pt x="2002" y="3100"/>
                </a:lnTo>
                <a:lnTo>
                  <a:pt x="2016" y="3130"/>
                </a:lnTo>
                <a:lnTo>
                  <a:pt x="2032" y="3162"/>
                </a:lnTo>
                <a:lnTo>
                  <a:pt x="2044" y="3193"/>
                </a:lnTo>
                <a:lnTo>
                  <a:pt x="2054" y="3225"/>
                </a:lnTo>
                <a:lnTo>
                  <a:pt x="2064" y="3259"/>
                </a:lnTo>
                <a:lnTo>
                  <a:pt x="2072" y="3293"/>
                </a:lnTo>
                <a:lnTo>
                  <a:pt x="2078" y="3329"/>
                </a:lnTo>
                <a:lnTo>
                  <a:pt x="2084" y="3363"/>
                </a:lnTo>
                <a:lnTo>
                  <a:pt x="2086" y="3399"/>
                </a:lnTo>
                <a:lnTo>
                  <a:pt x="2086" y="3435"/>
                </a:lnTo>
                <a:lnTo>
                  <a:pt x="2086" y="5643"/>
                </a:lnTo>
                <a:lnTo>
                  <a:pt x="2086" y="5643"/>
                </a:lnTo>
                <a:lnTo>
                  <a:pt x="2088" y="5679"/>
                </a:lnTo>
                <a:lnTo>
                  <a:pt x="2090" y="5715"/>
                </a:lnTo>
                <a:lnTo>
                  <a:pt x="2096" y="5751"/>
                </a:lnTo>
                <a:lnTo>
                  <a:pt x="2102" y="5785"/>
                </a:lnTo>
                <a:lnTo>
                  <a:pt x="2110" y="5819"/>
                </a:lnTo>
                <a:lnTo>
                  <a:pt x="2118" y="5853"/>
                </a:lnTo>
                <a:lnTo>
                  <a:pt x="2130" y="5885"/>
                </a:lnTo>
                <a:lnTo>
                  <a:pt x="2142" y="5917"/>
                </a:lnTo>
                <a:lnTo>
                  <a:pt x="2156" y="5949"/>
                </a:lnTo>
                <a:lnTo>
                  <a:pt x="2172" y="5979"/>
                </a:lnTo>
                <a:lnTo>
                  <a:pt x="2190" y="6009"/>
                </a:lnTo>
                <a:lnTo>
                  <a:pt x="2208" y="6037"/>
                </a:lnTo>
                <a:lnTo>
                  <a:pt x="2228" y="6065"/>
                </a:lnTo>
                <a:lnTo>
                  <a:pt x="2248" y="6093"/>
                </a:lnTo>
                <a:lnTo>
                  <a:pt x="2272" y="6117"/>
                </a:lnTo>
                <a:lnTo>
                  <a:pt x="2294" y="6143"/>
                </a:lnTo>
                <a:lnTo>
                  <a:pt x="2320" y="6165"/>
                </a:lnTo>
                <a:lnTo>
                  <a:pt x="2344" y="6187"/>
                </a:lnTo>
                <a:lnTo>
                  <a:pt x="2372" y="6209"/>
                </a:lnTo>
                <a:lnTo>
                  <a:pt x="2400" y="6229"/>
                </a:lnTo>
                <a:lnTo>
                  <a:pt x="2428" y="6247"/>
                </a:lnTo>
                <a:lnTo>
                  <a:pt x="2458" y="6265"/>
                </a:lnTo>
                <a:lnTo>
                  <a:pt x="2488" y="6279"/>
                </a:lnTo>
                <a:lnTo>
                  <a:pt x="2520" y="6295"/>
                </a:lnTo>
                <a:lnTo>
                  <a:pt x="2552" y="6307"/>
                </a:lnTo>
                <a:lnTo>
                  <a:pt x="2584" y="6317"/>
                </a:lnTo>
                <a:lnTo>
                  <a:pt x="2618" y="6327"/>
                </a:lnTo>
                <a:lnTo>
                  <a:pt x="2652" y="6335"/>
                </a:lnTo>
                <a:lnTo>
                  <a:pt x="2686" y="6341"/>
                </a:lnTo>
                <a:lnTo>
                  <a:pt x="2722" y="6347"/>
                </a:lnTo>
                <a:lnTo>
                  <a:pt x="2758" y="6349"/>
                </a:lnTo>
                <a:lnTo>
                  <a:pt x="2794" y="6349"/>
                </a:lnTo>
                <a:lnTo>
                  <a:pt x="3840" y="6349"/>
                </a:lnTo>
                <a:lnTo>
                  <a:pt x="3840" y="6349"/>
                </a:lnTo>
                <a:lnTo>
                  <a:pt x="3876" y="6349"/>
                </a:lnTo>
                <a:lnTo>
                  <a:pt x="3912" y="6347"/>
                </a:lnTo>
                <a:lnTo>
                  <a:pt x="3948" y="6341"/>
                </a:lnTo>
                <a:lnTo>
                  <a:pt x="3982" y="6335"/>
                </a:lnTo>
                <a:lnTo>
                  <a:pt x="4016" y="6327"/>
                </a:lnTo>
                <a:lnTo>
                  <a:pt x="4050" y="6317"/>
                </a:lnTo>
                <a:lnTo>
                  <a:pt x="4082" y="6307"/>
                </a:lnTo>
                <a:lnTo>
                  <a:pt x="4114" y="6295"/>
                </a:lnTo>
                <a:lnTo>
                  <a:pt x="4146" y="6279"/>
                </a:lnTo>
                <a:lnTo>
                  <a:pt x="4176" y="6265"/>
                </a:lnTo>
                <a:lnTo>
                  <a:pt x="4206" y="6247"/>
                </a:lnTo>
                <a:lnTo>
                  <a:pt x="4234" y="6229"/>
                </a:lnTo>
                <a:lnTo>
                  <a:pt x="4262" y="6209"/>
                </a:lnTo>
                <a:lnTo>
                  <a:pt x="4290" y="6187"/>
                </a:lnTo>
                <a:lnTo>
                  <a:pt x="4314" y="6165"/>
                </a:lnTo>
                <a:lnTo>
                  <a:pt x="4340" y="6143"/>
                </a:lnTo>
                <a:lnTo>
                  <a:pt x="4362" y="6117"/>
                </a:lnTo>
                <a:lnTo>
                  <a:pt x="4386" y="6093"/>
                </a:lnTo>
                <a:lnTo>
                  <a:pt x="4406" y="6065"/>
                </a:lnTo>
                <a:lnTo>
                  <a:pt x="4426" y="6037"/>
                </a:lnTo>
                <a:lnTo>
                  <a:pt x="4444" y="6009"/>
                </a:lnTo>
                <a:lnTo>
                  <a:pt x="4462" y="5979"/>
                </a:lnTo>
                <a:lnTo>
                  <a:pt x="4478" y="5949"/>
                </a:lnTo>
                <a:lnTo>
                  <a:pt x="4492" y="5917"/>
                </a:lnTo>
                <a:lnTo>
                  <a:pt x="4504" y="5885"/>
                </a:lnTo>
                <a:lnTo>
                  <a:pt x="4516" y="5853"/>
                </a:lnTo>
                <a:lnTo>
                  <a:pt x="4524" y="5819"/>
                </a:lnTo>
                <a:lnTo>
                  <a:pt x="4532" y="5785"/>
                </a:lnTo>
                <a:lnTo>
                  <a:pt x="4538" y="5751"/>
                </a:lnTo>
                <a:lnTo>
                  <a:pt x="4544" y="5715"/>
                </a:lnTo>
                <a:lnTo>
                  <a:pt x="4546" y="5679"/>
                </a:lnTo>
                <a:lnTo>
                  <a:pt x="4548" y="5643"/>
                </a:lnTo>
                <a:lnTo>
                  <a:pt x="4548" y="1900"/>
                </a:lnTo>
                <a:lnTo>
                  <a:pt x="4548" y="1900"/>
                </a:lnTo>
                <a:lnTo>
                  <a:pt x="4548" y="1864"/>
                </a:lnTo>
                <a:lnTo>
                  <a:pt x="4550" y="1828"/>
                </a:lnTo>
                <a:lnTo>
                  <a:pt x="4556" y="1794"/>
                </a:lnTo>
                <a:lnTo>
                  <a:pt x="4562" y="1758"/>
                </a:lnTo>
                <a:lnTo>
                  <a:pt x="4570" y="1724"/>
                </a:lnTo>
                <a:lnTo>
                  <a:pt x="4578" y="1692"/>
                </a:lnTo>
                <a:lnTo>
                  <a:pt x="4590" y="1658"/>
                </a:lnTo>
                <a:lnTo>
                  <a:pt x="4602" y="1626"/>
                </a:lnTo>
                <a:lnTo>
                  <a:pt x="4618" y="1594"/>
                </a:lnTo>
                <a:lnTo>
                  <a:pt x="4632" y="1564"/>
                </a:lnTo>
                <a:lnTo>
                  <a:pt x="4650" y="1534"/>
                </a:lnTo>
                <a:lnTo>
                  <a:pt x="4668" y="1506"/>
                </a:lnTo>
                <a:lnTo>
                  <a:pt x="4688" y="1478"/>
                </a:lnTo>
                <a:lnTo>
                  <a:pt x="4708" y="1452"/>
                </a:lnTo>
                <a:lnTo>
                  <a:pt x="4732" y="1426"/>
                </a:lnTo>
                <a:lnTo>
                  <a:pt x="4754" y="1402"/>
                </a:lnTo>
                <a:lnTo>
                  <a:pt x="4780" y="1378"/>
                </a:lnTo>
                <a:lnTo>
                  <a:pt x="4804" y="1356"/>
                </a:lnTo>
                <a:lnTo>
                  <a:pt x="4832" y="1334"/>
                </a:lnTo>
                <a:lnTo>
                  <a:pt x="4860" y="1316"/>
                </a:lnTo>
                <a:lnTo>
                  <a:pt x="4888" y="1296"/>
                </a:lnTo>
                <a:lnTo>
                  <a:pt x="4918" y="1280"/>
                </a:lnTo>
                <a:lnTo>
                  <a:pt x="4948" y="1264"/>
                </a:lnTo>
                <a:lnTo>
                  <a:pt x="4980" y="1250"/>
                </a:lnTo>
                <a:lnTo>
                  <a:pt x="5012" y="1238"/>
                </a:lnTo>
                <a:lnTo>
                  <a:pt x="5044" y="1226"/>
                </a:lnTo>
                <a:lnTo>
                  <a:pt x="5078" y="1216"/>
                </a:lnTo>
                <a:lnTo>
                  <a:pt x="5112" y="1208"/>
                </a:lnTo>
                <a:lnTo>
                  <a:pt x="5146" y="1202"/>
                </a:lnTo>
                <a:lnTo>
                  <a:pt x="5182" y="1198"/>
                </a:lnTo>
                <a:lnTo>
                  <a:pt x="5218" y="1194"/>
                </a:lnTo>
                <a:lnTo>
                  <a:pt x="5254" y="1194"/>
                </a:lnTo>
                <a:lnTo>
                  <a:pt x="6258" y="1194"/>
                </a:lnTo>
                <a:lnTo>
                  <a:pt x="6258" y="1194"/>
                </a:lnTo>
                <a:lnTo>
                  <a:pt x="6294" y="1194"/>
                </a:lnTo>
                <a:lnTo>
                  <a:pt x="6330" y="1198"/>
                </a:lnTo>
                <a:lnTo>
                  <a:pt x="6364" y="1202"/>
                </a:lnTo>
                <a:lnTo>
                  <a:pt x="6400" y="1208"/>
                </a:lnTo>
                <a:lnTo>
                  <a:pt x="6434" y="1216"/>
                </a:lnTo>
                <a:lnTo>
                  <a:pt x="6468" y="1226"/>
                </a:lnTo>
                <a:lnTo>
                  <a:pt x="6500" y="1238"/>
                </a:lnTo>
                <a:lnTo>
                  <a:pt x="6532" y="1250"/>
                </a:lnTo>
                <a:lnTo>
                  <a:pt x="6564" y="1264"/>
                </a:lnTo>
                <a:lnTo>
                  <a:pt x="6594" y="1280"/>
                </a:lnTo>
                <a:lnTo>
                  <a:pt x="6624" y="1296"/>
                </a:lnTo>
                <a:lnTo>
                  <a:pt x="6652" y="1316"/>
                </a:lnTo>
                <a:lnTo>
                  <a:pt x="6680" y="1334"/>
                </a:lnTo>
                <a:lnTo>
                  <a:pt x="6706" y="1356"/>
                </a:lnTo>
                <a:lnTo>
                  <a:pt x="6732" y="1378"/>
                </a:lnTo>
                <a:lnTo>
                  <a:pt x="6756" y="1402"/>
                </a:lnTo>
                <a:lnTo>
                  <a:pt x="6780" y="1426"/>
                </a:lnTo>
                <a:lnTo>
                  <a:pt x="6802" y="1452"/>
                </a:lnTo>
                <a:lnTo>
                  <a:pt x="6824" y="1478"/>
                </a:lnTo>
                <a:lnTo>
                  <a:pt x="6844" y="1506"/>
                </a:lnTo>
                <a:lnTo>
                  <a:pt x="6862" y="1534"/>
                </a:lnTo>
                <a:lnTo>
                  <a:pt x="6878" y="1564"/>
                </a:lnTo>
                <a:lnTo>
                  <a:pt x="6894" y="1594"/>
                </a:lnTo>
                <a:lnTo>
                  <a:pt x="6908" y="1626"/>
                </a:lnTo>
                <a:lnTo>
                  <a:pt x="6922" y="1658"/>
                </a:lnTo>
                <a:lnTo>
                  <a:pt x="6932" y="1692"/>
                </a:lnTo>
                <a:lnTo>
                  <a:pt x="6942" y="1724"/>
                </a:lnTo>
                <a:lnTo>
                  <a:pt x="6950" y="1758"/>
                </a:lnTo>
                <a:lnTo>
                  <a:pt x="6956" y="1794"/>
                </a:lnTo>
                <a:lnTo>
                  <a:pt x="6960" y="1828"/>
                </a:lnTo>
                <a:lnTo>
                  <a:pt x="6964" y="1864"/>
                </a:lnTo>
                <a:lnTo>
                  <a:pt x="6964" y="1900"/>
                </a:lnTo>
                <a:lnTo>
                  <a:pt x="6964" y="4459"/>
                </a:lnTo>
                <a:lnTo>
                  <a:pt x="6964" y="4459"/>
                </a:lnTo>
                <a:lnTo>
                  <a:pt x="6966" y="4495"/>
                </a:lnTo>
                <a:lnTo>
                  <a:pt x="6968" y="4531"/>
                </a:lnTo>
                <a:lnTo>
                  <a:pt x="6972" y="4567"/>
                </a:lnTo>
                <a:lnTo>
                  <a:pt x="6978" y="4601"/>
                </a:lnTo>
                <a:lnTo>
                  <a:pt x="6986" y="4635"/>
                </a:lnTo>
                <a:lnTo>
                  <a:pt x="6996" y="4669"/>
                </a:lnTo>
                <a:lnTo>
                  <a:pt x="7008" y="4701"/>
                </a:lnTo>
                <a:lnTo>
                  <a:pt x="7020" y="4733"/>
                </a:lnTo>
                <a:lnTo>
                  <a:pt x="7034" y="4765"/>
                </a:lnTo>
                <a:lnTo>
                  <a:pt x="7050" y="4795"/>
                </a:lnTo>
                <a:lnTo>
                  <a:pt x="7068" y="4825"/>
                </a:lnTo>
                <a:lnTo>
                  <a:pt x="7086" y="4853"/>
                </a:lnTo>
                <a:lnTo>
                  <a:pt x="7106" y="4881"/>
                </a:lnTo>
                <a:lnTo>
                  <a:pt x="7126" y="4907"/>
                </a:lnTo>
                <a:lnTo>
                  <a:pt x="7148" y="4933"/>
                </a:lnTo>
                <a:lnTo>
                  <a:pt x="7172" y="4957"/>
                </a:lnTo>
                <a:lnTo>
                  <a:pt x="7196" y="4981"/>
                </a:lnTo>
                <a:lnTo>
                  <a:pt x="7222" y="5003"/>
                </a:lnTo>
                <a:lnTo>
                  <a:pt x="7248" y="5025"/>
                </a:lnTo>
                <a:lnTo>
                  <a:pt x="7276" y="5045"/>
                </a:lnTo>
                <a:lnTo>
                  <a:pt x="7306" y="5063"/>
                </a:lnTo>
                <a:lnTo>
                  <a:pt x="7334" y="5079"/>
                </a:lnTo>
                <a:lnTo>
                  <a:pt x="7366" y="5095"/>
                </a:lnTo>
                <a:lnTo>
                  <a:pt x="7396" y="5109"/>
                </a:lnTo>
                <a:lnTo>
                  <a:pt x="7428" y="5123"/>
                </a:lnTo>
                <a:lnTo>
                  <a:pt x="7462" y="5133"/>
                </a:lnTo>
                <a:lnTo>
                  <a:pt x="7496" y="5143"/>
                </a:lnTo>
                <a:lnTo>
                  <a:pt x="7530" y="5151"/>
                </a:lnTo>
                <a:lnTo>
                  <a:pt x="7564" y="5157"/>
                </a:lnTo>
                <a:lnTo>
                  <a:pt x="7600" y="5161"/>
                </a:lnTo>
                <a:lnTo>
                  <a:pt x="7634" y="5165"/>
                </a:lnTo>
                <a:lnTo>
                  <a:pt x="7672" y="5165"/>
                </a:lnTo>
                <a:lnTo>
                  <a:pt x="8704" y="5165"/>
                </a:lnTo>
                <a:lnTo>
                  <a:pt x="8704" y="5165"/>
                </a:lnTo>
                <a:lnTo>
                  <a:pt x="8740" y="5165"/>
                </a:lnTo>
                <a:lnTo>
                  <a:pt x="8776" y="5161"/>
                </a:lnTo>
                <a:lnTo>
                  <a:pt x="8812" y="5157"/>
                </a:lnTo>
                <a:lnTo>
                  <a:pt x="8846" y="5151"/>
                </a:lnTo>
                <a:lnTo>
                  <a:pt x="8880" y="5143"/>
                </a:lnTo>
                <a:lnTo>
                  <a:pt x="8914" y="5133"/>
                </a:lnTo>
                <a:lnTo>
                  <a:pt x="8946" y="5123"/>
                </a:lnTo>
                <a:lnTo>
                  <a:pt x="8978" y="5109"/>
                </a:lnTo>
                <a:lnTo>
                  <a:pt x="9010" y="5095"/>
                </a:lnTo>
                <a:lnTo>
                  <a:pt x="9040" y="5079"/>
                </a:lnTo>
                <a:lnTo>
                  <a:pt x="9070" y="5063"/>
                </a:lnTo>
                <a:lnTo>
                  <a:pt x="9098" y="5045"/>
                </a:lnTo>
                <a:lnTo>
                  <a:pt x="9126" y="5025"/>
                </a:lnTo>
                <a:lnTo>
                  <a:pt x="9154" y="5003"/>
                </a:lnTo>
                <a:lnTo>
                  <a:pt x="9178" y="4981"/>
                </a:lnTo>
                <a:lnTo>
                  <a:pt x="9204" y="4957"/>
                </a:lnTo>
                <a:lnTo>
                  <a:pt x="9226" y="4933"/>
                </a:lnTo>
                <a:lnTo>
                  <a:pt x="9250" y="4907"/>
                </a:lnTo>
                <a:lnTo>
                  <a:pt x="9270" y="4881"/>
                </a:lnTo>
                <a:lnTo>
                  <a:pt x="9290" y="4853"/>
                </a:lnTo>
                <a:lnTo>
                  <a:pt x="9308" y="4825"/>
                </a:lnTo>
                <a:lnTo>
                  <a:pt x="9326" y="4795"/>
                </a:lnTo>
                <a:lnTo>
                  <a:pt x="9340" y="4765"/>
                </a:lnTo>
                <a:lnTo>
                  <a:pt x="9356" y="4733"/>
                </a:lnTo>
                <a:lnTo>
                  <a:pt x="9368" y="4701"/>
                </a:lnTo>
                <a:lnTo>
                  <a:pt x="9378" y="4669"/>
                </a:lnTo>
                <a:lnTo>
                  <a:pt x="9388" y="4635"/>
                </a:lnTo>
                <a:lnTo>
                  <a:pt x="9396" y="4601"/>
                </a:lnTo>
                <a:lnTo>
                  <a:pt x="9402" y="4567"/>
                </a:lnTo>
                <a:lnTo>
                  <a:pt x="9408" y="4531"/>
                </a:lnTo>
                <a:lnTo>
                  <a:pt x="9410" y="4495"/>
                </a:lnTo>
                <a:lnTo>
                  <a:pt x="9410" y="4459"/>
                </a:lnTo>
                <a:lnTo>
                  <a:pt x="9410" y="706"/>
                </a:lnTo>
                <a:lnTo>
                  <a:pt x="9410" y="706"/>
                </a:lnTo>
                <a:lnTo>
                  <a:pt x="9412" y="670"/>
                </a:lnTo>
                <a:lnTo>
                  <a:pt x="9414" y="634"/>
                </a:lnTo>
                <a:lnTo>
                  <a:pt x="9420" y="598"/>
                </a:lnTo>
                <a:lnTo>
                  <a:pt x="9426" y="564"/>
                </a:lnTo>
                <a:lnTo>
                  <a:pt x="9434" y="530"/>
                </a:lnTo>
                <a:lnTo>
                  <a:pt x="9442" y="496"/>
                </a:lnTo>
                <a:lnTo>
                  <a:pt x="9454" y="464"/>
                </a:lnTo>
                <a:lnTo>
                  <a:pt x="9466" y="432"/>
                </a:lnTo>
                <a:lnTo>
                  <a:pt x="9480" y="400"/>
                </a:lnTo>
                <a:lnTo>
                  <a:pt x="9496" y="370"/>
                </a:lnTo>
                <a:lnTo>
                  <a:pt x="9514" y="340"/>
                </a:lnTo>
                <a:lnTo>
                  <a:pt x="9532" y="312"/>
                </a:lnTo>
                <a:lnTo>
                  <a:pt x="9552" y="284"/>
                </a:lnTo>
                <a:lnTo>
                  <a:pt x="9572" y="256"/>
                </a:lnTo>
                <a:lnTo>
                  <a:pt x="9596" y="232"/>
                </a:lnTo>
                <a:lnTo>
                  <a:pt x="9618" y="206"/>
                </a:lnTo>
                <a:lnTo>
                  <a:pt x="9644" y="184"/>
                </a:lnTo>
                <a:lnTo>
                  <a:pt x="9668" y="160"/>
                </a:lnTo>
                <a:lnTo>
                  <a:pt x="9696" y="140"/>
                </a:lnTo>
                <a:lnTo>
                  <a:pt x="9724" y="120"/>
                </a:lnTo>
                <a:lnTo>
                  <a:pt x="9752" y="102"/>
                </a:lnTo>
                <a:lnTo>
                  <a:pt x="9782" y="84"/>
                </a:lnTo>
                <a:lnTo>
                  <a:pt x="9812" y="68"/>
                </a:lnTo>
                <a:lnTo>
                  <a:pt x="9844" y="54"/>
                </a:lnTo>
                <a:lnTo>
                  <a:pt x="9876" y="42"/>
                </a:lnTo>
                <a:lnTo>
                  <a:pt x="9908" y="30"/>
                </a:lnTo>
                <a:lnTo>
                  <a:pt x="9942" y="22"/>
                </a:lnTo>
                <a:lnTo>
                  <a:pt x="9976" y="14"/>
                </a:lnTo>
                <a:lnTo>
                  <a:pt x="10010" y="8"/>
                </a:lnTo>
                <a:lnTo>
                  <a:pt x="10046" y="2"/>
                </a:lnTo>
                <a:lnTo>
                  <a:pt x="10082" y="0"/>
                </a:lnTo>
                <a:lnTo>
                  <a:pt x="10118" y="0"/>
                </a:lnTo>
                <a:lnTo>
                  <a:pt x="11108" y="0"/>
                </a:lnTo>
                <a:lnTo>
                  <a:pt x="11108" y="0"/>
                </a:lnTo>
                <a:lnTo>
                  <a:pt x="11144" y="0"/>
                </a:lnTo>
                <a:lnTo>
                  <a:pt x="11180" y="2"/>
                </a:lnTo>
                <a:lnTo>
                  <a:pt x="11216" y="8"/>
                </a:lnTo>
                <a:lnTo>
                  <a:pt x="11250" y="14"/>
                </a:lnTo>
                <a:lnTo>
                  <a:pt x="11284" y="22"/>
                </a:lnTo>
                <a:lnTo>
                  <a:pt x="11318" y="30"/>
                </a:lnTo>
                <a:lnTo>
                  <a:pt x="11350" y="42"/>
                </a:lnTo>
                <a:lnTo>
                  <a:pt x="11382" y="54"/>
                </a:lnTo>
                <a:lnTo>
                  <a:pt x="11414" y="68"/>
                </a:lnTo>
                <a:lnTo>
                  <a:pt x="11444" y="84"/>
                </a:lnTo>
                <a:lnTo>
                  <a:pt x="11474" y="102"/>
                </a:lnTo>
                <a:lnTo>
                  <a:pt x="11502" y="120"/>
                </a:lnTo>
                <a:lnTo>
                  <a:pt x="11530" y="140"/>
                </a:lnTo>
                <a:lnTo>
                  <a:pt x="11556" y="160"/>
                </a:lnTo>
                <a:lnTo>
                  <a:pt x="11582" y="184"/>
                </a:lnTo>
                <a:lnTo>
                  <a:pt x="11606" y="206"/>
                </a:lnTo>
                <a:lnTo>
                  <a:pt x="11630" y="232"/>
                </a:lnTo>
                <a:lnTo>
                  <a:pt x="11652" y="256"/>
                </a:lnTo>
                <a:lnTo>
                  <a:pt x="11674" y="284"/>
                </a:lnTo>
                <a:lnTo>
                  <a:pt x="11694" y="312"/>
                </a:lnTo>
                <a:lnTo>
                  <a:pt x="11712" y="340"/>
                </a:lnTo>
                <a:lnTo>
                  <a:pt x="11728" y="370"/>
                </a:lnTo>
                <a:lnTo>
                  <a:pt x="11744" y="400"/>
                </a:lnTo>
                <a:lnTo>
                  <a:pt x="11758" y="432"/>
                </a:lnTo>
                <a:lnTo>
                  <a:pt x="11772" y="464"/>
                </a:lnTo>
                <a:lnTo>
                  <a:pt x="11782" y="496"/>
                </a:lnTo>
                <a:lnTo>
                  <a:pt x="11792" y="530"/>
                </a:lnTo>
                <a:lnTo>
                  <a:pt x="11800" y="564"/>
                </a:lnTo>
                <a:lnTo>
                  <a:pt x="11806" y="598"/>
                </a:lnTo>
                <a:lnTo>
                  <a:pt x="11810" y="634"/>
                </a:lnTo>
                <a:lnTo>
                  <a:pt x="11814" y="670"/>
                </a:lnTo>
                <a:lnTo>
                  <a:pt x="11814" y="706"/>
                </a:lnTo>
                <a:lnTo>
                  <a:pt x="11814" y="2350"/>
                </a:lnTo>
                <a:lnTo>
                  <a:pt x="11814" y="2350"/>
                </a:lnTo>
                <a:lnTo>
                  <a:pt x="11816" y="2386"/>
                </a:lnTo>
                <a:lnTo>
                  <a:pt x="11818" y="2422"/>
                </a:lnTo>
                <a:lnTo>
                  <a:pt x="11822" y="2456"/>
                </a:lnTo>
                <a:lnTo>
                  <a:pt x="11828" y="2492"/>
                </a:lnTo>
                <a:lnTo>
                  <a:pt x="11836" y="2526"/>
                </a:lnTo>
                <a:lnTo>
                  <a:pt x="11846" y="2560"/>
                </a:lnTo>
                <a:lnTo>
                  <a:pt x="11858" y="2592"/>
                </a:lnTo>
                <a:lnTo>
                  <a:pt x="11870" y="2624"/>
                </a:lnTo>
                <a:lnTo>
                  <a:pt x="11884" y="2656"/>
                </a:lnTo>
                <a:lnTo>
                  <a:pt x="11900" y="2686"/>
                </a:lnTo>
                <a:lnTo>
                  <a:pt x="11918" y="2716"/>
                </a:lnTo>
                <a:lnTo>
                  <a:pt x="11936" y="2744"/>
                </a:lnTo>
                <a:lnTo>
                  <a:pt x="11956" y="2772"/>
                </a:lnTo>
                <a:lnTo>
                  <a:pt x="11976" y="2798"/>
                </a:lnTo>
                <a:lnTo>
                  <a:pt x="11998" y="2824"/>
                </a:lnTo>
                <a:lnTo>
                  <a:pt x="12022" y="2848"/>
                </a:lnTo>
                <a:lnTo>
                  <a:pt x="12046" y="2872"/>
                </a:lnTo>
                <a:lnTo>
                  <a:pt x="12072" y="2894"/>
                </a:lnTo>
                <a:lnTo>
                  <a:pt x="12100" y="2916"/>
                </a:lnTo>
                <a:lnTo>
                  <a:pt x="12126" y="2936"/>
                </a:lnTo>
                <a:lnTo>
                  <a:pt x="12156" y="2954"/>
                </a:lnTo>
                <a:lnTo>
                  <a:pt x="12186" y="2970"/>
                </a:lnTo>
                <a:lnTo>
                  <a:pt x="12216" y="2986"/>
                </a:lnTo>
                <a:lnTo>
                  <a:pt x="12246" y="3000"/>
                </a:lnTo>
                <a:lnTo>
                  <a:pt x="12278" y="3014"/>
                </a:lnTo>
                <a:lnTo>
                  <a:pt x="12312" y="3024"/>
                </a:lnTo>
                <a:lnTo>
                  <a:pt x="12346" y="3034"/>
                </a:lnTo>
                <a:lnTo>
                  <a:pt x="12380" y="3042"/>
                </a:lnTo>
                <a:lnTo>
                  <a:pt x="12414" y="3048"/>
                </a:lnTo>
                <a:lnTo>
                  <a:pt x="12450" y="3052"/>
                </a:lnTo>
                <a:lnTo>
                  <a:pt x="12486" y="3056"/>
                </a:lnTo>
                <a:lnTo>
                  <a:pt x="12522" y="3056"/>
                </a:lnTo>
                <a:lnTo>
                  <a:pt x="13838" y="3056"/>
                </a:lnTo>
              </a:path>
            </a:pathLst>
          </a:custGeom>
          <a:noFill/>
          <a:ln cap="flat" cmpd="sng" w="76200">
            <a:solidFill>
              <a:srgbClr val="464646"/>
            </a:solidFill>
            <a:prstDash val="solid"/>
            <a:round/>
            <a:headEnd len="sm" w="sm" type="none"/>
            <a:tailEnd len="sm" w="sm" type="none"/>
          </a:ln>
        </p:spPr>
        <p:txBody>
          <a:bodyPr anchorCtr="0" anchor="t" bIns="39075" lIns="78175" spcFirstLastPara="1" rIns="78175" wrap="square" tIns="3907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345" name="Google Shape;1345;p6"/>
          <p:cNvSpPr/>
          <p:nvPr/>
        </p:nvSpPr>
        <p:spPr>
          <a:xfrm>
            <a:off x="3563475" y="1904463"/>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3</a:t>
            </a:r>
            <a:endParaRPr b="0" i="0" sz="2300" u="none" cap="none" strike="noStrike">
              <a:solidFill>
                <a:srgbClr val="FFFFFF"/>
              </a:solidFill>
              <a:latin typeface="Arial"/>
              <a:ea typeface="Arial"/>
              <a:cs typeface="Arial"/>
              <a:sym typeface="Arial"/>
            </a:endParaRPr>
          </a:p>
        </p:txBody>
      </p:sp>
      <p:sp>
        <p:nvSpPr>
          <p:cNvPr id="1346" name="Google Shape;1346;p6"/>
          <p:cNvSpPr/>
          <p:nvPr/>
        </p:nvSpPr>
        <p:spPr>
          <a:xfrm>
            <a:off x="2126700" y="4130000"/>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2</a:t>
            </a:r>
            <a:endParaRPr b="0" i="0" sz="2300" u="none" cap="none" strike="noStrike">
              <a:solidFill>
                <a:srgbClr val="FFFFFF"/>
              </a:solidFill>
              <a:latin typeface="Arial"/>
              <a:ea typeface="Arial"/>
              <a:cs typeface="Arial"/>
              <a:sym typeface="Arial"/>
            </a:endParaRPr>
          </a:p>
        </p:txBody>
      </p:sp>
      <p:sp>
        <p:nvSpPr>
          <p:cNvPr id="1347" name="Google Shape;1347;p6"/>
          <p:cNvSpPr/>
          <p:nvPr/>
        </p:nvSpPr>
        <p:spPr>
          <a:xfrm>
            <a:off x="738375" y="2564075"/>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1</a:t>
            </a:r>
            <a:endParaRPr b="0" i="0" sz="2300" u="none" cap="none" strike="noStrike">
              <a:solidFill>
                <a:srgbClr val="FFFFFF"/>
              </a:solidFill>
              <a:latin typeface="Arial"/>
              <a:ea typeface="Arial"/>
              <a:cs typeface="Arial"/>
              <a:sym typeface="Arial"/>
            </a:endParaRPr>
          </a:p>
        </p:txBody>
      </p:sp>
      <p:sp>
        <p:nvSpPr>
          <p:cNvPr id="1348" name="Google Shape;1348;p6"/>
          <p:cNvSpPr/>
          <p:nvPr/>
        </p:nvSpPr>
        <p:spPr>
          <a:xfrm>
            <a:off x="6001150" y="1831275"/>
            <a:ext cx="1004400" cy="1391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Collect feedback from all stakeholders</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Determined opportunities for course correction and validated hypotheses.</a:t>
            </a:r>
            <a:endParaRPr b="0" i="0" sz="900" u="none" cap="none" strike="noStrike">
              <a:solidFill>
                <a:srgbClr val="000000"/>
              </a:solidFill>
              <a:latin typeface="Arial"/>
              <a:ea typeface="Arial"/>
              <a:cs typeface="Arial"/>
              <a:sym typeface="Arial"/>
            </a:endParaRPr>
          </a:p>
        </p:txBody>
      </p:sp>
      <p:sp>
        <p:nvSpPr>
          <p:cNvPr id="1349" name="Google Shape;1349;p6"/>
          <p:cNvSpPr/>
          <p:nvPr/>
        </p:nvSpPr>
        <p:spPr>
          <a:xfrm>
            <a:off x="4919350" y="3591188"/>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4</a:t>
            </a:r>
            <a:endParaRPr b="0" i="0" sz="2300" u="none" cap="none" strike="noStrike">
              <a:solidFill>
                <a:srgbClr val="FFFFFF"/>
              </a:solidFill>
              <a:latin typeface="Arial"/>
              <a:ea typeface="Arial"/>
              <a:cs typeface="Arial"/>
              <a:sym typeface="Arial"/>
            </a:endParaRPr>
          </a:p>
        </p:txBody>
      </p:sp>
      <p:sp>
        <p:nvSpPr>
          <p:cNvPr id="1350" name="Google Shape;1350;p6"/>
          <p:cNvSpPr/>
          <p:nvPr/>
        </p:nvSpPr>
        <p:spPr>
          <a:xfrm>
            <a:off x="6320650" y="1425563"/>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5</a:t>
            </a:r>
            <a:endParaRPr b="0" i="0" sz="2300" u="none" cap="none" strike="noStrike">
              <a:solidFill>
                <a:srgbClr val="FFFFFF"/>
              </a:solidFill>
              <a:latin typeface="Arial"/>
              <a:ea typeface="Arial"/>
              <a:cs typeface="Arial"/>
              <a:sym typeface="Arial"/>
            </a:endParaRPr>
          </a:p>
        </p:txBody>
      </p:sp>
      <p:sp>
        <p:nvSpPr>
          <p:cNvPr id="1351" name="Google Shape;1351;p6"/>
          <p:cNvSpPr/>
          <p:nvPr/>
        </p:nvSpPr>
        <p:spPr>
          <a:xfrm>
            <a:off x="7338331" y="1435350"/>
            <a:ext cx="1285500" cy="948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lang="en" sz="900">
                <a:solidFill>
                  <a:srgbClr val="D04A02"/>
                </a:solidFill>
              </a:rPr>
              <a:t>Incorporate feedback into V2 of Modular Criteria</a:t>
            </a:r>
            <a:endParaRPr b="0" i="0" sz="1400" u="none" cap="none" strike="noStrike">
              <a:solidFill>
                <a:srgbClr val="D04A02"/>
              </a:solidFill>
              <a:latin typeface="Arial"/>
              <a:ea typeface="Arial"/>
              <a:cs typeface="Arial"/>
              <a:sym typeface="Arial"/>
            </a:endParaRPr>
          </a:p>
          <a:p>
            <a:pPr indent="0" lvl="0" marL="0" marR="0" rtl="0" algn="l">
              <a:lnSpc>
                <a:spcPct val="100000"/>
              </a:lnSpc>
              <a:spcBef>
                <a:spcPts val="171"/>
              </a:spcBef>
              <a:spcAft>
                <a:spcPts val="0"/>
              </a:spcAft>
              <a:buClr>
                <a:srgbClr val="000000"/>
              </a:buClr>
              <a:buSzPts val="900"/>
              <a:buFont typeface="Arial"/>
              <a:buNone/>
            </a:pPr>
            <a:r>
              <a:rPr lang="en" sz="900"/>
              <a:t>Added support for additional logical operators and reuse of configurations.</a:t>
            </a:r>
            <a:endParaRPr b="0" i="0" sz="1400" u="none" cap="none" strike="noStrike">
              <a:solidFill>
                <a:srgbClr val="000000"/>
              </a:solidFill>
              <a:latin typeface="Arial"/>
              <a:ea typeface="Arial"/>
              <a:cs typeface="Arial"/>
              <a:sym typeface="Arial"/>
            </a:endParaRPr>
          </a:p>
        </p:txBody>
      </p:sp>
      <p:sp>
        <p:nvSpPr>
          <p:cNvPr id="1352" name="Google Shape;1352;p6"/>
          <p:cNvSpPr/>
          <p:nvPr/>
        </p:nvSpPr>
        <p:spPr>
          <a:xfrm>
            <a:off x="7773550" y="2738588"/>
            <a:ext cx="313800" cy="313800"/>
          </a:xfrm>
          <a:prstGeom prst="rect">
            <a:avLst/>
          </a:prstGeom>
          <a:solidFill>
            <a:srgbClr val="FCB1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Arial"/>
                <a:ea typeface="Arial"/>
                <a:cs typeface="Arial"/>
                <a:sym typeface="Arial"/>
              </a:rPr>
              <a:t>6</a:t>
            </a:r>
            <a:endParaRPr b="0" i="0" sz="2300" u="none" cap="none" strike="noStrike">
              <a:solidFill>
                <a:srgbClr val="FFFFFF"/>
              </a:solidFill>
              <a:latin typeface="Arial"/>
              <a:ea typeface="Arial"/>
              <a:cs typeface="Arial"/>
              <a:sym typeface="Arial"/>
            </a:endParaRPr>
          </a:p>
        </p:txBody>
      </p:sp>
      <p:sp>
        <p:nvSpPr>
          <p:cNvPr id="1353" name="Google Shape;1353;p6"/>
          <p:cNvSpPr/>
          <p:nvPr/>
        </p:nvSpPr>
        <p:spPr>
          <a:xfrm>
            <a:off x="301478" y="2670998"/>
            <a:ext cx="152100" cy="152100"/>
          </a:xfrm>
          <a:prstGeom prst="ellipse">
            <a:avLst/>
          </a:prstGeom>
          <a:solidFill>
            <a:srgbClr val="FFFFFF"/>
          </a:solidFill>
          <a:ln cap="flat" cmpd="sng" w="5715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354" name="Google Shape;1354;p6"/>
          <p:cNvSpPr/>
          <p:nvPr/>
        </p:nvSpPr>
        <p:spPr>
          <a:xfrm>
            <a:off x="8254753" y="2819448"/>
            <a:ext cx="152100" cy="152100"/>
          </a:xfrm>
          <a:prstGeom prst="ellipse">
            <a:avLst/>
          </a:prstGeom>
          <a:solidFill>
            <a:srgbClr val="FFFFFF"/>
          </a:solidFill>
          <a:ln cap="flat" cmpd="sng" w="57150">
            <a:solidFill>
              <a:srgbClr val="4646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Arial"/>
              <a:ea typeface="Arial"/>
              <a:cs typeface="Arial"/>
              <a:sym typeface="Arial"/>
            </a:endParaRPr>
          </a:p>
        </p:txBody>
      </p:sp>
      <p:sp>
        <p:nvSpPr>
          <p:cNvPr id="1355" name="Google Shape;1355;p6"/>
          <p:cNvSpPr/>
          <p:nvPr/>
        </p:nvSpPr>
        <p:spPr>
          <a:xfrm>
            <a:off x="590600" y="891250"/>
            <a:ext cx="2502000" cy="1138200"/>
          </a:xfrm>
          <a:prstGeom prst="roundRect">
            <a:avLst>
              <a:gd fmla="val 16667" name="adj"/>
            </a:avLst>
          </a:prstGeom>
          <a:noFill/>
          <a:ln cap="flat" cmpd="sng" w="9525">
            <a:solidFill>
              <a:srgbClr val="D9395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Key Activities:</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Alignment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lang="en"/>
              <a:t>Communication</a:t>
            </a:r>
            <a:endParaRPr/>
          </a:p>
          <a:p>
            <a:pPr indent="-317500" lvl="0" marL="457200" rtl="0" algn="l">
              <a:spcBef>
                <a:spcPts val="0"/>
              </a:spcBef>
              <a:spcAft>
                <a:spcPts val="0"/>
              </a:spcAft>
              <a:buSzPts val="1400"/>
              <a:buChar char="●"/>
            </a:pPr>
            <a:r>
              <a:rPr lang="en">
                <a:solidFill>
                  <a:schemeClr val="dk1"/>
                </a:solidFill>
              </a:rPr>
              <a:t>Feedback Collection</a:t>
            </a:r>
            <a:endParaRPr/>
          </a:p>
        </p:txBody>
      </p:sp>
      <p:sp>
        <p:nvSpPr>
          <p:cNvPr id="1356" name="Google Shape;1356;p6"/>
          <p:cNvSpPr/>
          <p:nvPr/>
        </p:nvSpPr>
        <p:spPr>
          <a:xfrm>
            <a:off x="6320650" y="3792575"/>
            <a:ext cx="2250300" cy="1138200"/>
          </a:xfrm>
          <a:prstGeom prst="roundRect">
            <a:avLst>
              <a:gd fmla="val 16667" name="adj"/>
            </a:avLst>
          </a:prstGeom>
          <a:noFill/>
          <a:ln cap="flat" cmpd="sng" w="9525">
            <a:solidFill>
              <a:srgbClr val="D93954"/>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Roadblocks:</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Resourcing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Timing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Release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7"/>
          <p:cNvSpPr txBox="1"/>
          <p:nvPr/>
        </p:nvSpPr>
        <p:spPr>
          <a:xfrm>
            <a:off x="10210459" y="5383208"/>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End-to-End Omnichannel Experiences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Interactions serviced based on a deep understanding of employee behaviours and preferences and designed through the lens of employee-centric success metrics</a:t>
            </a:r>
            <a:endParaRPr b="0" i="0" sz="1400" u="none" cap="none" strike="noStrike">
              <a:solidFill>
                <a:srgbClr val="000000"/>
              </a:solidFill>
              <a:latin typeface="Arial"/>
              <a:ea typeface="Arial"/>
              <a:cs typeface="Arial"/>
              <a:sym typeface="Arial"/>
            </a:endParaRPr>
          </a:p>
        </p:txBody>
      </p:sp>
      <p:sp>
        <p:nvSpPr>
          <p:cNvPr id="1362" name="Google Shape;1362;p7"/>
          <p:cNvSpPr txBox="1"/>
          <p:nvPr/>
        </p:nvSpPr>
        <p:spPr>
          <a:xfrm>
            <a:off x="10210459" y="6063002"/>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Robust Digital Features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Self-service features analogous with everyday employee motions, driven by investment in technology, advanced data intelligence and a concerted push for adoption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000"/>
              <a:buFont typeface="Arial"/>
              <a:buNone/>
            </a:pPr>
            <a:r>
              <a:t/>
            </a:r>
            <a:endParaRPr b="1" i="0" sz="1000" u="none" cap="none" strike="noStrike">
              <a:solidFill>
                <a:srgbClr val="FFFFFF"/>
              </a:solidFill>
              <a:latin typeface="Arial"/>
              <a:ea typeface="Arial"/>
              <a:cs typeface="Arial"/>
              <a:sym typeface="Arial"/>
            </a:endParaRPr>
          </a:p>
        </p:txBody>
      </p:sp>
      <p:sp>
        <p:nvSpPr>
          <p:cNvPr id="1363" name="Google Shape;1363;p7"/>
          <p:cNvSpPr txBox="1"/>
          <p:nvPr/>
        </p:nvSpPr>
        <p:spPr>
          <a:xfrm>
            <a:off x="10210457" y="6770792"/>
            <a:ext cx="2842200" cy="4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rgbClr val="FFFFFF"/>
                </a:solidFill>
                <a:latin typeface="Arial"/>
                <a:ea typeface="Arial"/>
                <a:cs typeface="Arial"/>
                <a:sym typeface="Arial"/>
              </a:rPr>
              <a:t>Empowered Workforce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800"/>
              <a:buFont typeface="Arial"/>
              <a:buNone/>
            </a:pPr>
            <a:r>
              <a:rPr b="0" i="0" lang="en" sz="800" u="none" cap="none" strike="noStrike">
                <a:solidFill>
                  <a:srgbClr val="FFFFFF"/>
                </a:solidFill>
                <a:latin typeface="Arial"/>
                <a:ea typeface="Arial"/>
                <a:cs typeface="Arial"/>
                <a:sym typeface="Arial"/>
              </a:rPr>
              <a:t>Upskilled workforce supported by sleek technology, real-time insights and an improved employee experience resulting in personalized and empathetic interactions that drive value</a:t>
            </a:r>
            <a:endParaRPr b="0" i="0" sz="1000" u="none" cap="none" strike="noStrike">
              <a:solidFill>
                <a:srgbClr val="FFFFFF"/>
              </a:solidFill>
              <a:latin typeface="Arial"/>
              <a:ea typeface="Arial"/>
              <a:cs typeface="Arial"/>
              <a:sym typeface="Arial"/>
            </a:endParaRPr>
          </a:p>
        </p:txBody>
      </p:sp>
      <p:pic>
        <p:nvPicPr>
          <p:cNvPr descr="Digitalization Icon 960950" id="1364" name="Google Shape;1364;p7"/>
          <p:cNvPicPr preferRelativeResize="0"/>
          <p:nvPr/>
        </p:nvPicPr>
        <p:blipFill rotWithShape="1">
          <a:blip r:embed="rId3">
            <a:alphaModFix/>
          </a:blip>
          <a:srcRect b="0" l="0" r="0" t="0"/>
          <a:stretch/>
        </p:blipFill>
        <p:spPr>
          <a:xfrm>
            <a:off x="9774035" y="6152803"/>
            <a:ext cx="331927" cy="331927"/>
          </a:xfrm>
          <a:prstGeom prst="rect">
            <a:avLst/>
          </a:prstGeom>
          <a:noFill/>
          <a:ln>
            <a:noFill/>
          </a:ln>
        </p:spPr>
      </p:pic>
      <p:sp>
        <p:nvSpPr>
          <p:cNvPr id="1365" name="Google Shape;1365;p7"/>
          <p:cNvSpPr txBox="1"/>
          <p:nvPr/>
        </p:nvSpPr>
        <p:spPr>
          <a:xfrm>
            <a:off x="6915150" y="4843463"/>
            <a:ext cx="20574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6</a:t>
            </a:r>
            <a:endParaRPr b="0" i="0" sz="600" u="none" cap="none" strike="noStrike">
              <a:solidFill>
                <a:schemeClr val="dk1"/>
              </a:solidFill>
              <a:latin typeface="Arial"/>
              <a:ea typeface="Arial"/>
              <a:cs typeface="Arial"/>
              <a:sym typeface="Arial"/>
            </a:endParaRPr>
          </a:p>
        </p:txBody>
      </p:sp>
      <p:sp>
        <p:nvSpPr>
          <p:cNvPr id="1366" name="Google Shape;1366;p7"/>
          <p:cNvSpPr txBox="1"/>
          <p:nvPr/>
        </p:nvSpPr>
        <p:spPr>
          <a:xfrm>
            <a:off x="332184" y="4928963"/>
            <a:ext cx="1268100" cy="1029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rgbClr val="FFFFFF"/>
              </a:solidFill>
              <a:latin typeface="Arial"/>
              <a:ea typeface="Arial"/>
              <a:cs typeface="Arial"/>
              <a:sym typeface="Arial"/>
            </a:endParaRPr>
          </a:p>
        </p:txBody>
      </p:sp>
      <p:sp>
        <p:nvSpPr>
          <p:cNvPr id="1367" name="Google Shape;1367;p7"/>
          <p:cNvSpPr txBox="1"/>
          <p:nvPr>
            <p:ph idx="4294967295" type="title"/>
          </p:nvPr>
        </p:nvSpPr>
        <p:spPr>
          <a:xfrm>
            <a:off x="0" y="0"/>
            <a:ext cx="2838300" cy="5143500"/>
          </a:xfrm>
          <a:prstGeom prst="rect">
            <a:avLst/>
          </a:prstGeom>
          <a:solidFill>
            <a:schemeClr val="dk2"/>
          </a:solidFill>
          <a:ln>
            <a:noFill/>
          </a:ln>
        </p:spPr>
        <p:txBody>
          <a:bodyPr anchorCtr="0" anchor="t" bIns="135000" lIns="356400" spcFirstLastPara="1" rIns="135000" wrap="square" tIns="351000">
            <a:noAutofit/>
          </a:bodyPr>
          <a:lstStyle/>
          <a:p>
            <a:pPr indent="0" lvl="0" marL="0" rtl="0" algn="l">
              <a:lnSpc>
                <a:spcPct val="85000"/>
              </a:lnSpc>
              <a:spcBef>
                <a:spcPts val="0"/>
              </a:spcBef>
              <a:spcAft>
                <a:spcPts val="0"/>
              </a:spcAft>
              <a:buSzPts val="2300"/>
              <a:buNone/>
            </a:pPr>
            <a:r>
              <a:t/>
            </a:r>
            <a:endParaRPr>
              <a:solidFill>
                <a:schemeClr val="lt1"/>
              </a:solidFill>
            </a:endParaRPr>
          </a:p>
          <a:p>
            <a:pPr indent="0" lvl="0" marL="0" rtl="0" algn="l">
              <a:lnSpc>
                <a:spcPct val="85000"/>
              </a:lnSpc>
              <a:spcBef>
                <a:spcPts val="0"/>
              </a:spcBef>
              <a:spcAft>
                <a:spcPts val="0"/>
              </a:spcAft>
              <a:buSzPts val="2300"/>
              <a:buNone/>
            </a:pPr>
            <a:r>
              <a:t/>
            </a:r>
            <a:endParaRPr sz="1000">
              <a:solidFill>
                <a:schemeClr val="lt1"/>
              </a:solidFill>
            </a:endParaRPr>
          </a:p>
          <a:p>
            <a:pPr indent="0" lvl="0" marL="0" rtl="0" algn="l">
              <a:lnSpc>
                <a:spcPct val="85000"/>
              </a:lnSpc>
              <a:spcBef>
                <a:spcPts val="0"/>
              </a:spcBef>
              <a:spcAft>
                <a:spcPts val="0"/>
              </a:spcAft>
              <a:buSzPts val="2300"/>
              <a:buNone/>
            </a:pPr>
            <a:r>
              <a:rPr lang="en" sz="2100">
                <a:solidFill>
                  <a:schemeClr val="lt1"/>
                </a:solidFill>
              </a:rPr>
              <a:t>Building the HCM Product and Taking it to Market</a:t>
            </a:r>
            <a:endParaRPr sz="2100">
              <a:solidFill>
                <a:schemeClr val="lt1"/>
              </a:solidFill>
            </a:endParaRPr>
          </a:p>
        </p:txBody>
      </p:sp>
      <p:sp>
        <p:nvSpPr>
          <p:cNvPr id="1368" name="Google Shape;1368;p7"/>
          <p:cNvSpPr/>
          <p:nvPr/>
        </p:nvSpPr>
        <p:spPr>
          <a:xfrm>
            <a:off x="0" y="385894"/>
            <a:ext cx="2665500" cy="276900"/>
          </a:xfrm>
          <a:prstGeom prst="rect">
            <a:avLst/>
          </a:prstGeom>
          <a:solidFill>
            <a:srgbClr val="DB536A"/>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lt1"/>
                </a:solidFill>
                <a:latin typeface="Arial"/>
                <a:ea typeface="Arial"/>
                <a:cs typeface="Arial"/>
                <a:sym typeface="Arial"/>
              </a:rPr>
              <a:t>Building the Feature</a:t>
            </a:r>
            <a:endParaRPr b="1" i="0" sz="1000" u="none" cap="none" strike="noStrike">
              <a:solidFill>
                <a:srgbClr val="FFFFFF"/>
              </a:solidFill>
              <a:latin typeface="Arial"/>
              <a:ea typeface="Arial"/>
              <a:cs typeface="Arial"/>
              <a:sym typeface="Arial"/>
            </a:endParaRPr>
          </a:p>
        </p:txBody>
      </p:sp>
      <p:sp>
        <p:nvSpPr>
          <p:cNvPr id="1369" name="Google Shape;1369;p7"/>
          <p:cNvSpPr txBox="1"/>
          <p:nvPr/>
        </p:nvSpPr>
        <p:spPr>
          <a:xfrm>
            <a:off x="385775" y="1868850"/>
            <a:ext cx="1918800" cy="109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Arial"/>
                <a:ea typeface="Arial"/>
                <a:cs typeface="Arial"/>
                <a:sym typeface="Arial"/>
              </a:rPr>
              <a:t>The finalized list of features included:</a:t>
            </a:r>
            <a:endParaRPr b="0" i="0" sz="1300" u="none" cap="none" strike="noStrike">
              <a:solidFill>
                <a:schemeClr val="lt1"/>
              </a:solidFill>
              <a:latin typeface="Arial"/>
              <a:ea typeface="Arial"/>
              <a:cs typeface="Arial"/>
              <a:sym typeface="Arial"/>
            </a:endParaRPr>
          </a:p>
          <a:p>
            <a:pPr indent="-311150" lvl="0" marL="457200" marR="0" rtl="0" algn="l">
              <a:lnSpc>
                <a:spcPct val="100000"/>
              </a:lnSpc>
              <a:spcBef>
                <a:spcPts val="0"/>
              </a:spcBef>
              <a:spcAft>
                <a:spcPts val="0"/>
              </a:spcAft>
              <a:buClr>
                <a:schemeClr val="lt1"/>
              </a:buClr>
              <a:buSzPts val="1300"/>
              <a:buFont typeface="Arial"/>
              <a:buChar char="●"/>
            </a:pPr>
            <a:r>
              <a:rPr lang="en" sz="1300">
                <a:solidFill>
                  <a:schemeClr val="lt1"/>
                </a:solidFill>
              </a:rPr>
              <a:t>Modular Criteria </a:t>
            </a:r>
            <a:endParaRPr sz="1300">
              <a:solidFill>
                <a:schemeClr val="lt1"/>
              </a:solidFill>
            </a:endParaRPr>
          </a:p>
          <a:p>
            <a:pPr indent="-311150" lvl="0" marL="457200" marR="0" rtl="0" algn="l">
              <a:lnSpc>
                <a:spcPct val="100000"/>
              </a:lnSpc>
              <a:spcBef>
                <a:spcPts val="0"/>
              </a:spcBef>
              <a:spcAft>
                <a:spcPts val="0"/>
              </a:spcAft>
              <a:buClr>
                <a:schemeClr val="lt1"/>
              </a:buClr>
              <a:buSzPts val="1300"/>
              <a:buChar char="●"/>
            </a:pPr>
            <a:r>
              <a:rPr lang="en" sz="1300">
                <a:solidFill>
                  <a:schemeClr val="lt1"/>
                </a:solidFill>
              </a:rPr>
              <a:t>Template Criteria </a:t>
            </a:r>
            <a:endParaRPr sz="1300">
              <a:solidFill>
                <a:schemeClr val="lt1"/>
              </a:solidFill>
            </a:endParaRPr>
          </a:p>
          <a:p>
            <a:pPr indent="-311150" lvl="0" marL="457200" marR="0" rtl="0" algn="l">
              <a:lnSpc>
                <a:spcPct val="100000"/>
              </a:lnSpc>
              <a:spcBef>
                <a:spcPts val="0"/>
              </a:spcBef>
              <a:spcAft>
                <a:spcPts val="0"/>
              </a:spcAft>
              <a:buClr>
                <a:schemeClr val="lt1"/>
              </a:buClr>
              <a:buSzPts val="1300"/>
              <a:buChar char="●"/>
            </a:pPr>
            <a:r>
              <a:rPr lang="en" sz="1300">
                <a:solidFill>
                  <a:schemeClr val="lt1"/>
                </a:solidFill>
              </a:rPr>
              <a:t>Template Creation</a:t>
            </a:r>
            <a:endParaRPr sz="1300">
              <a:solidFill>
                <a:schemeClr val="lt1"/>
              </a:solidFill>
            </a:endParaRPr>
          </a:p>
        </p:txBody>
      </p:sp>
      <p:sp>
        <p:nvSpPr>
          <p:cNvPr id="1370" name="Google Shape;1370;p7"/>
          <p:cNvSpPr/>
          <p:nvPr/>
        </p:nvSpPr>
        <p:spPr>
          <a:xfrm>
            <a:off x="3372933"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trong Icon 3428429" id="1371" name="Google Shape;1371;p7"/>
          <p:cNvPicPr preferRelativeResize="0"/>
          <p:nvPr/>
        </p:nvPicPr>
        <p:blipFill rotWithShape="1">
          <a:blip r:embed="rId4">
            <a:alphaModFix/>
          </a:blip>
          <a:srcRect b="0" l="0" r="0" t="0"/>
          <a:stretch/>
        </p:blipFill>
        <p:spPr>
          <a:xfrm>
            <a:off x="3577871" y="869015"/>
            <a:ext cx="534581" cy="534551"/>
          </a:xfrm>
          <a:prstGeom prst="rect">
            <a:avLst/>
          </a:prstGeom>
          <a:noFill/>
          <a:ln>
            <a:noFill/>
          </a:ln>
        </p:spPr>
      </p:pic>
      <p:sp>
        <p:nvSpPr>
          <p:cNvPr id="1372" name="Google Shape;1372;p7"/>
          <p:cNvSpPr txBox="1"/>
          <p:nvPr/>
        </p:nvSpPr>
        <p:spPr>
          <a:xfrm>
            <a:off x="2957700"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Designing</a:t>
            </a:r>
            <a:r>
              <a:rPr b="1" lang="en" sz="1300">
                <a:solidFill>
                  <a:schemeClr val="accent5"/>
                </a:solidFill>
              </a:rPr>
              <a:t> Features</a:t>
            </a:r>
            <a:endParaRPr b="1" i="0" sz="1300" u="none" cap="none" strike="noStrike">
              <a:solidFill>
                <a:schemeClr val="accent5"/>
              </a:solidFill>
              <a:latin typeface="Arial"/>
              <a:ea typeface="Arial"/>
              <a:cs typeface="Arial"/>
              <a:sym typeface="Arial"/>
            </a:endParaRPr>
          </a:p>
        </p:txBody>
      </p:sp>
      <p:sp>
        <p:nvSpPr>
          <p:cNvPr id="1373" name="Google Shape;1373;p7"/>
          <p:cNvSpPr txBox="1"/>
          <p:nvPr/>
        </p:nvSpPr>
        <p:spPr>
          <a:xfrm>
            <a:off x="2944118"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Onboarding teams and clients could create custom modular criteria, use premade template criteria, and create template criteria from their custom criteria for reuse in HR processes.</a:t>
            </a:r>
            <a:endParaRPr b="0" i="0" sz="1100" u="none" cap="none" strike="noStrike">
              <a:solidFill>
                <a:schemeClr val="lt1"/>
              </a:solidFill>
              <a:latin typeface="Arial"/>
              <a:ea typeface="Arial"/>
              <a:cs typeface="Arial"/>
              <a:sym typeface="Arial"/>
            </a:endParaRPr>
          </a:p>
        </p:txBody>
      </p:sp>
      <p:sp>
        <p:nvSpPr>
          <p:cNvPr id="1374" name="Google Shape;1374;p7"/>
          <p:cNvSpPr/>
          <p:nvPr/>
        </p:nvSpPr>
        <p:spPr>
          <a:xfrm>
            <a:off x="5534288"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
          <p:cNvSpPr txBox="1"/>
          <p:nvPr/>
        </p:nvSpPr>
        <p:spPr>
          <a:xfrm>
            <a:off x="5105363"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Taking it to Market</a:t>
            </a:r>
            <a:endParaRPr b="1" i="0" sz="1300" u="none" cap="none" strike="noStrike">
              <a:solidFill>
                <a:schemeClr val="accent5"/>
              </a:solidFill>
              <a:latin typeface="Arial"/>
              <a:ea typeface="Arial"/>
              <a:cs typeface="Arial"/>
              <a:sym typeface="Arial"/>
            </a:endParaRPr>
          </a:p>
        </p:txBody>
      </p:sp>
      <p:sp>
        <p:nvSpPr>
          <p:cNvPr id="1376" name="Google Shape;1376;p7"/>
          <p:cNvSpPr txBox="1"/>
          <p:nvPr/>
        </p:nvSpPr>
        <p:spPr>
          <a:xfrm>
            <a:off x="5105473"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Existing and new clients were informed of these new features in sales and marketing materials, with an emphasis on decreased onboarding time for new clients.</a:t>
            </a:r>
            <a:endParaRPr b="0" i="0" sz="1100" u="none" cap="none" strike="noStrike">
              <a:solidFill>
                <a:schemeClr val="lt1"/>
              </a:solidFill>
              <a:latin typeface="Arial"/>
              <a:ea typeface="Arial"/>
              <a:cs typeface="Arial"/>
              <a:sym typeface="Arial"/>
            </a:endParaRPr>
          </a:p>
        </p:txBody>
      </p:sp>
      <p:sp>
        <p:nvSpPr>
          <p:cNvPr id="1377" name="Google Shape;1377;p7"/>
          <p:cNvSpPr/>
          <p:nvPr/>
        </p:nvSpPr>
        <p:spPr>
          <a:xfrm>
            <a:off x="7695639" y="664061"/>
            <a:ext cx="944700" cy="9447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
          <p:cNvSpPr txBox="1"/>
          <p:nvPr/>
        </p:nvSpPr>
        <p:spPr>
          <a:xfrm>
            <a:off x="7253025" y="1674994"/>
            <a:ext cx="1754400" cy="338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5"/>
                </a:solidFill>
                <a:latin typeface="Arial"/>
                <a:ea typeface="Arial"/>
                <a:cs typeface="Arial"/>
                <a:sym typeface="Arial"/>
              </a:rPr>
              <a:t>Training</a:t>
            </a:r>
            <a:endParaRPr b="1" i="0" sz="1300" u="none" cap="none" strike="noStrike">
              <a:solidFill>
                <a:schemeClr val="accent5"/>
              </a:solidFill>
              <a:latin typeface="Arial"/>
              <a:ea typeface="Arial"/>
              <a:cs typeface="Arial"/>
              <a:sym typeface="Arial"/>
            </a:endParaRPr>
          </a:p>
        </p:txBody>
      </p:sp>
      <p:sp>
        <p:nvSpPr>
          <p:cNvPr id="1379" name="Google Shape;1379;p7"/>
          <p:cNvSpPr txBox="1"/>
          <p:nvPr/>
        </p:nvSpPr>
        <p:spPr>
          <a:xfrm>
            <a:off x="7266824" y="2249323"/>
            <a:ext cx="1754400" cy="1721100"/>
          </a:xfrm>
          <a:prstGeom prst="rect">
            <a:avLst/>
          </a:prstGeom>
          <a:solidFill>
            <a:schemeClr val="dk2"/>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rPr>
              <a:t>Created training resources for creating and managing criteria for marketing/sales, onboarding teams, and clients. Updated as features were iteratively improved.</a:t>
            </a:r>
            <a:endParaRPr b="0" i="0" sz="1100" u="none" cap="none" strike="noStrike">
              <a:solidFill>
                <a:schemeClr val="lt1"/>
              </a:solidFill>
              <a:latin typeface="Arial"/>
              <a:ea typeface="Arial"/>
              <a:cs typeface="Arial"/>
              <a:sym typeface="Arial"/>
            </a:endParaRPr>
          </a:p>
        </p:txBody>
      </p:sp>
      <p:pic>
        <p:nvPicPr>
          <p:cNvPr descr="Digitalization Icon 960950" id="1380" name="Google Shape;1380;p7"/>
          <p:cNvPicPr preferRelativeResize="0"/>
          <p:nvPr/>
        </p:nvPicPr>
        <p:blipFill rotWithShape="1">
          <a:blip r:embed="rId5">
            <a:alphaModFix/>
          </a:blip>
          <a:srcRect b="0" l="0" r="0" t="0"/>
          <a:stretch/>
        </p:blipFill>
        <p:spPr>
          <a:xfrm>
            <a:off x="5739189" y="869000"/>
            <a:ext cx="534547" cy="534546"/>
          </a:xfrm>
          <a:prstGeom prst="rect">
            <a:avLst/>
          </a:prstGeom>
          <a:noFill/>
          <a:ln>
            <a:noFill/>
          </a:ln>
        </p:spPr>
      </p:pic>
      <p:pic>
        <p:nvPicPr>
          <p:cNvPr descr="workforce Icon 2019685" id="1381" name="Google Shape;1381;p7"/>
          <p:cNvPicPr preferRelativeResize="0"/>
          <p:nvPr/>
        </p:nvPicPr>
        <p:blipFill rotWithShape="1">
          <a:blip r:embed="rId6">
            <a:alphaModFix/>
          </a:blip>
          <a:srcRect b="0" l="0" r="0" t="0"/>
          <a:stretch/>
        </p:blipFill>
        <p:spPr>
          <a:xfrm>
            <a:off x="7900528" y="868996"/>
            <a:ext cx="534547" cy="534546"/>
          </a:xfrm>
          <a:prstGeom prst="rect">
            <a:avLst/>
          </a:prstGeom>
          <a:noFill/>
          <a:ln>
            <a:noFill/>
          </a:ln>
        </p:spPr>
      </p:pic>
      <p:sp>
        <p:nvSpPr>
          <p:cNvPr id="1382" name="Google Shape;1382;p7"/>
          <p:cNvSpPr/>
          <p:nvPr/>
        </p:nvSpPr>
        <p:spPr>
          <a:xfrm>
            <a:off x="5436713" y="4307944"/>
            <a:ext cx="3667500" cy="495000"/>
          </a:xfrm>
          <a:prstGeom prst="rect">
            <a:avLst/>
          </a:prstGeom>
          <a:solidFill>
            <a:srgbClr val="DB536A"/>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800"/>
              <a:buFont typeface="Arial"/>
              <a:buNone/>
            </a:pPr>
            <a:r>
              <a:rPr i="1" lang="en" sz="800">
                <a:solidFill>
                  <a:srgbClr val="FFFFFF"/>
                </a:solidFill>
              </a:rPr>
              <a:t>Ensuring users know of and how to use a product is critical for success.</a:t>
            </a:r>
            <a:endParaRPr b="0" i="1" sz="1100" u="none" cap="none" strike="noStrike">
              <a:solidFill>
                <a:srgbClr val="000000"/>
              </a:solidFill>
              <a:latin typeface="Arial"/>
              <a:ea typeface="Arial"/>
              <a:cs typeface="Arial"/>
              <a:sym typeface="Arial"/>
            </a:endParaRPr>
          </a:p>
        </p:txBody>
      </p:sp>
      <p:pic>
        <p:nvPicPr>
          <p:cNvPr id="1383" name="Google Shape;1383;p7"/>
          <p:cNvPicPr preferRelativeResize="0"/>
          <p:nvPr/>
        </p:nvPicPr>
        <p:blipFill rotWithShape="1">
          <a:blip r:embed="rId7">
            <a:alphaModFix/>
          </a:blip>
          <a:srcRect b="0" l="0" r="0" t="0"/>
          <a:stretch/>
        </p:blipFill>
        <p:spPr>
          <a:xfrm>
            <a:off x="409152" y="3310761"/>
            <a:ext cx="2019845" cy="17210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8" name="Shape 1388"/>
        <p:cNvGrpSpPr/>
        <p:nvPr/>
      </p:nvGrpSpPr>
      <p:grpSpPr>
        <a:xfrm>
          <a:off x="0" y="0"/>
          <a:ext cx="0" cy="0"/>
          <a:chOff x="0" y="0"/>
          <a:chExt cx="0" cy="0"/>
        </a:xfrm>
      </p:grpSpPr>
      <p:sp>
        <p:nvSpPr>
          <p:cNvPr id="1389" name="Google Shape;1389;p8"/>
          <p:cNvSpPr txBox="1"/>
          <p:nvPr>
            <p:ph idx="11" type="ftr"/>
          </p:nvPr>
        </p:nvSpPr>
        <p:spPr>
          <a:xfrm>
            <a:off x="7301106" y="5040630"/>
            <a:ext cx="1323600" cy="102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
        <p:nvSpPr>
          <p:cNvPr id="1390" name="Google Shape;1390;p8"/>
          <p:cNvSpPr txBox="1"/>
          <p:nvPr/>
        </p:nvSpPr>
        <p:spPr>
          <a:xfrm>
            <a:off x="285751" y="114307"/>
            <a:ext cx="8692800" cy="499200"/>
          </a:xfrm>
          <a:prstGeom prst="rect">
            <a:avLst/>
          </a:prstGeom>
          <a:noFill/>
          <a:ln>
            <a:noFill/>
          </a:ln>
        </p:spPr>
        <p:txBody>
          <a:bodyPr anchorCtr="0" anchor="ctr" bIns="34275" lIns="68575" spcFirstLastPara="1" rIns="68575" wrap="square" tIns="34275">
            <a:noAutofit/>
          </a:bodyPr>
          <a:lstStyle/>
          <a:p>
            <a:pPr indent="0" lvl="0" marL="0" marR="0" rtl="0" algn="l">
              <a:lnSpc>
                <a:spcPct val="85000"/>
              </a:lnSpc>
              <a:spcBef>
                <a:spcPts val="0"/>
              </a:spcBef>
              <a:spcAft>
                <a:spcPts val="0"/>
              </a:spcAft>
              <a:buClr>
                <a:schemeClr val="lt1"/>
              </a:buClr>
              <a:buSzPts val="2400"/>
              <a:buFont typeface="Georgia"/>
              <a:buNone/>
            </a:pPr>
            <a:r>
              <a:rPr b="0" i="0" lang="en" sz="2000" u="none" cap="none" strike="noStrike">
                <a:solidFill>
                  <a:schemeClr val="dk1"/>
                </a:solidFill>
                <a:latin typeface="Georgia"/>
                <a:ea typeface="Georgia"/>
                <a:cs typeface="Georgia"/>
                <a:sym typeface="Georgia"/>
              </a:rPr>
              <a:t>Results</a:t>
            </a:r>
            <a:endParaRPr b="0" i="0" sz="2000" u="none" cap="none" strike="noStrike">
              <a:solidFill>
                <a:srgbClr val="000000"/>
              </a:solidFill>
              <a:latin typeface="Georgia"/>
              <a:ea typeface="Georgia"/>
              <a:cs typeface="Georgia"/>
              <a:sym typeface="Georgia"/>
            </a:endParaRPr>
          </a:p>
        </p:txBody>
      </p:sp>
      <p:sp>
        <p:nvSpPr>
          <p:cNvPr id="1391" name="Google Shape;1391;p8"/>
          <p:cNvSpPr txBox="1"/>
          <p:nvPr/>
        </p:nvSpPr>
        <p:spPr>
          <a:xfrm>
            <a:off x="40481" y="495169"/>
            <a:ext cx="3022200" cy="661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DB536A"/>
                </a:solidFill>
              </a:rPr>
              <a:t>67%</a:t>
            </a:r>
            <a:endParaRPr b="1" i="0" sz="3400" u="none" cap="none" strike="noStrike">
              <a:solidFill>
                <a:srgbClr val="DB536A"/>
              </a:solidFill>
              <a:latin typeface="Arial"/>
              <a:ea typeface="Arial"/>
              <a:cs typeface="Arial"/>
              <a:sym typeface="Arial"/>
            </a:endParaRPr>
          </a:p>
        </p:txBody>
      </p:sp>
      <p:sp>
        <p:nvSpPr>
          <p:cNvPr id="1392" name="Google Shape;1392;p8"/>
          <p:cNvSpPr txBox="1"/>
          <p:nvPr/>
        </p:nvSpPr>
        <p:spPr>
          <a:xfrm>
            <a:off x="379800" y="1013344"/>
            <a:ext cx="2186700" cy="415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t>
            </a:r>
            <a:r>
              <a:rPr b="1" lang="en" sz="900"/>
              <a:t>average decrease of onboarding turnaround time</a:t>
            </a:r>
            <a:endParaRPr b="1" i="0" sz="900" u="none" cap="none" strike="noStrike">
              <a:solidFill>
                <a:srgbClr val="000000"/>
              </a:solidFill>
              <a:latin typeface="Arial"/>
              <a:ea typeface="Arial"/>
              <a:cs typeface="Arial"/>
              <a:sym typeface="Arial"/>
            </a:endParaRPr>
          </a:p>
        </p:txBody>
      </p:sp>
      <p:sp>
        <p:nvSpPr>
          <p:cNvPr id="1393" name="Google Shape;1393;p8"/>
          <p:cNvSpPr txBox="1"/>
          <p:nvPr/>
        </p:nvSpPr>
        <p:spPr>
          <a:xfrm>
            <a:off x="3624281" y="495169"/>
            <a:ext cx="1796100" cy="661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400"/>
              <a:buFont typeface="Arial"/>
              <a:buNone/>
            </a:pPr>
            <a:r>
              <a:rPr b="1" lang="en" sz="3400">
                <a:solidFill>
                  <a:srgbClr val="DB536A"/>
                </a:solidFill>
              </a:rPr>
              <a:t>50</a:t>
            </a:r>
            <a:r>
              <a:rPr b="1" i="0" lang="en" sz="3400" u="none" cap="none" strike="noStrike">
                <a:solidFill>
                  <a:srgbClr val="DB536A"/>
                </a:solidFill>
                <a:latin typeface="Arial"/>
                <a:ea typeface="Arial"/>
                <a:cs typeface="Arial"/>
                <a:sym typeface="Arial"/>
              </a:rPr>
              <a:t>%</a:t>
            </a:r>
            <a:endParaRPr b="1" i="0" sz="3400" u="none" cap="none" strike="noStrike">
              <a:solidFill>
                <a:srgbClr val="DB536A"/>
              </a:solidFill>
              <a:latin typeface="Arial"/>
              <a:ea typeface="Arial"/>
              <a:cs typeface="Arial"/>
              <a:sym typeface="Arial"/>
            </a:endParaRPr>
          </a:p>
        </p:txBody>
      </p:sp>
      <p:sp>
        <p:nvSpPr>
          <p:cNvPr id="1394" name="Google Shape;1394;p8"/>
          <p:cNvSpPr txBox="1"/>
          <p:nvPr/>
        </p:nvSpPr>
        <p:spPr>
          <a:xfrm>
            <a:off x="2858831" y="1013344"/>
            <a:ext cx="3357000" cy="277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...average </a:t>
            </a:r>
            <a:r>
              <a:rPr b="1" lang="en" sz="900"/>
              <a:t>decrease in surveyed high-risk clients</a:t>
            </a:r>
            <a:endParaRPr b="1" i="0" sz="900" u="none" cap="none" strike="noStrike">
              <a:solidFill>
                <a:srgbClr val="000000"/>
              </a:solidFill>
              <a:latin typeface="Arial"/>
              <a:ea typeface="Arial"/>
              <a:cs typeface="Arial"/>
              <a:sym typeface="Arial"/>
            </a:endParaRPr>
          </a:p>
        </p:txBody>
      </p:sp>
      <p:sp>
        <p:nvSpPr>
          <p:cNvPr id="1395" name="Google Shape;1395;p8"/>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396" name="Google Shape;1396;p8"/>
          <p:cNvSpPr txBox="1"/>
          <p:nvPr/>
        </p:nvSpPr>
        <p:spPr>
          <a:xfrm>
            <a:off x="6463656" y="495169"/>
            <a:ext cx="1796100" cy="661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3400"/>
              <a:buFont typeface="Arial"/>
              <a:buNone/>
            </a:pPr>
            <a:r>
              <a:rPr b="1" lang="en" sz="3400">
                <a:solidFill>
                  <a:srgbClr val="DB536A"/>
                </a:solidFill>
              </a:rPr>
              <a:t>70%</a:t>
            </a:r>
            <a:endParaRPr b="1" sz="3400">
              <a:solidFill>
                <a:srgbClr val="DB536A"/>
              </a:solidFill>
            </a:endParaRPr>
          </a:p>
        </p:txBody>
      </p:sp>
      <p:sp>
        <p:nvSpPr>
          <p:cNvPr id="1397" name="Google Shape;1397;p8"/>
          <p:cNvSpPr txBox="1"/>
          <p:nvPr/>
        </p:nvSpPr>
        <p:spPr>
          <a:xfrm>
            <a:off x="6084000" y="1013350"/>
            <a:ext cx="26439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Clr>
                <a:schemeClr val="dk1"/>
              </a:buClr>
              <a:buSzPts val="900"/>
              <a:buFont typeface="Arial"/>
              <a:buNone/>
            </a:pPr>
            <a:r>
              <a:rPr b="1" lang="en" sz="900">
                <a:solidFill>
                  <a:schemeClr val="dk1"/>
                </a:solidFill>
              </a:rPr>
              <a:t>...average decrease of unplanned roadmap injections for involved engineering teams</a:t>
            </a:r>
            <a:endParaRPr b="1" sz="900"/>
          </a:p>
        </p:txBody>
      </p:sp>
      <p:grpSp>
        <p:nvGrpSpPr>
          <p:cNvPr id="1398" name="Google Shape;1398;p8"/>
          <p:cNvGrpSpPr/>
          <p:nvPr/>
        </p:nvGrpSpPr>
        <p:grpSpPr>
          <a:xfrm>
            <a:off x="303781" y="1428832"/>
            <a:ext cx="2549647" cy="3484938"/>
            <a:chOff x="303781" y="1428832"/>
            <a:chExt cx="2549647" cy="3484938"/>
          </a:xfrm>
        </p:grpSpPr>
        <p:grpSp>
          <p:nvGrpSpPr>
            <p:cNvPr id="1399" name="Google Shape;1399;p8"/>
            <p:cNvGrpSpPr/>
            <p:nvPr/>
          </p:nvGrpSpPr>
          <p:grpSpPr>
            <a:xfrm>
              <a:off x="303781" y="1428832"/>
              <a:ext cx="2549647" cy="3484938"/>
              <a:chOff x="3312887" y="2108378"/>
              <a:chExt cx="2463903" cy="4014905"/>
            </a:xfrm>
          </p:grpSpPr>
          <p:sp>
            <p:nvSpPr>
              <p:cNvPr id="1400" name="Google Shape;1400;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1" name="Google Shape;1401;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02" name="Google Shape;1402;p8"/>
            <p:cNvSpPr/>
            <p:nvPr/>
          </p:nvSpPr>
          <p:spPr>
            <a:xfrm>
              <a:off x="10729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3" name="Google Shape;1403;p8"/>
            <p:cNvSpPr/>
            <p:nvPr/>
          </p:nvSpPr>
          <p:spPr>
            <a:xfrm>
              <a:off x="11801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04" name="Google Shape;1404;p8"/>
            <p:cNvSpPr txBox="1"/>
            <p:nvPr/>
          </p:nvSpPr>
          <p:spPr>
            <a:xfrm>
              <a:off x="3607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FFFFFF"/>
                  </a:solidFill>
                  <a:latin typeface="Arial"/>
                  <a:ea typeface="Arial"/>
                  <a:cs typeface="Arial"/>
                  <a:sym typeface="Arial"/>
                </a:rPr>
                <a:t>Onboarding</a:t>
              </a:r>
              <a:endParaRPr b="1" i="0" sz="1700" u="none" cap="none" strike="noStrike">
                <a:solidFill>
                  <a:srgbClr val="FFFFFF"/>
                </a:solidFill>
                <a:latin typeface="Arial"/>
                <a:ea typeface="Arial"/>
                <a:cs typeface="Arial"/>
                <a:sym typeface="Arial"/>
              </a:endParaRPr>
            </a:p>
          </p:txBody>
        </p:sp>
        <p:sp>
          <p:nvSpPr>
            <p:cNvPr id="1405" name="Google Shape;1405;p8"/>
            <p:cNvSpPr txBox="1"/>
            <p:nvPr/>
          </p:nvSpPr>
          <p:spPr>
            <a:xfrm>
              <a:off x="3291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Increased Throughput</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Volume of </a:t>
              </a:r>
              <a:r>
                <a:rPr lang="en" sz="1200"/>
                <a:t>completed client configurations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Template Configurations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a:t>
              </a:r>
              <a:r>
                <a:rPr lang="en" sz="1200"/>
                <a:t>Number of incorrect client configurations</a:t>
              </a:r>
              <a:endParaRPr b="0" i="0" sz="1200" u="none" cap="none" strike="noStrike">
                <a:solidFill>
                  <a:srgbClr val="000000"/>
                </a:solidFill>
                <a:latin typeface="Arial"/>
                <a:ea typeface="Arial"/>
                <a:cs typeface="Arial"/>
                <a:sym typeface="Arial"/>
              </a:endParaRPr>
            </a:p>
          </p:txBody>
        </p:sp>
        <p:pic>
          <p:nvPicPr>
            <p:cNvPr id="1406" name="Google Shape;1406;p8"/>
            <p:cNvPicPr preferRelativeResize="0"/>
            <p:nvPr/>
          </p:nvPicPr>
          <p:blipFill rotWithShape="1">
            <a:blip r:embed="rId4">
              <a:alphaModFix/>
            </a:blip>
            <a:srcRect b="0" l="0" r="0" t="0"/>
            <a:stretch/>
          </p:blipFill>
          <p:spPr>
            <a:xfrm>
              <a:off x="1390960" y="1988678"/>
              <a:ext cx="393478" cy="331855"/>
            </a:xfrm>
            <a:prstGeom prst="rect">
              <a:avLst/>
            </a:prstGeom>
            <a:noFill/>
            <a:ln>
              <a:noFill/>
            </a:ln>
          </p:spPr>
        </p:pic>
      </p:grpSp>
      <p:grpSp>
        <p:nvGrpSpPr>
          <p:cNvPr id="1407" name="Google Shape;1407;p8"/>
          <p:cNvGrpSpPr/>
          <p:nvPr/>
        </p:nvGrpSpPr>
        <p:grpSpPr>
          <a:xfrm>
            <a:off x="3237481" y="1428832"/>
            <a:ext cx="2549647" cy="3484938"/>
            <a:chOff x="3351781" y="1428832"/>
            <a:chExt cx="2549647" cy="3484938"/>
          </a:xfrm>
        </p:grpSpPr>
        <p:grpSp>
          <p:nvGrpSpPr>
            <p:cNvPr id="1408" name="Google Shape;1408;p8"/>
            <p:cNvGrpSpPr/>
            <p:nvPr/>
          </p:nvGrpSpPr>
          <p:grpSpPr>
            <a:xfrm>
              <a:off x="3351781" y="1428832"/>
              <a:ext cx="2549647" cy="3484938"/>
              <a:chOff x="3312887" y="2108378"/>
              <a:chExt cx="2463903" cy="4014905"/>
            </a:xfrm>
          </p:grpSpPr>
          <p:sp>
            <p:nvSpPr>
              <p:cNvPr id="1409" name="Google Shape;1409;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0" name="Google Shape;1410;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11" name="Google Shape;1411;p8"/>
            <p:cNvSpPr/>
            <p:nvPr/>
          </p:nvSpPr>
          <p:spPr>
            <a:xfrm>
              <a:off x="41209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2" name="Google Shape;1412;p8"/>
            <p:cNvSpPr/>
            <p:nvPr/>
          </p:nvSpPr>
          <p:spPr>
            <a:xfrm>
              <a:off x="42281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3" name="Google Shape;1413;p8"/>
            <p:cNvSpPr txBox="1"/>
            <p:nvPr/>
          </p:nvSpPr>
          <p:spPr>
            <a:xfrm>
              <a:off x="34087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rgbClr val="FFFFFF"/>
                  </a:solidFill>
                </a:rPr>
                <a:t>Marketing/Sales</a:t>
              </a:r>
              <a:endParaRPr b="1" i="0" sz="1700" u="none" cap="none" strike="noStrike">
                <a:solidFill>
                  <a:srgbClr val="FFFFFF"/>
                </a:solidFill>
                <a:latin typeface="Arial"/>
                <a:ea typeface="Arial"/>
                <a:cs typeface="Arial"/>
                <a:sym typeface="Arial"/>
              </a:endParaRPr>
            </a:p>
          </p:txBody>
        </p:sp>
        <p:sp>
          <p:nvSpPr>
            <p:cNvPr id="1414" name="Google Shape;1414;p8"/>
            <p:cNvSpPr txBox="1"/>
            <p:nvPr/>
          </p:nvSpPr>
          <p:spPr>
            <a:xfrm>
              <a:off x="33771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Simplified Audit Process</a:t>
              </a:r>
              <a:endParaRPr b="1" i="0" sz="1200" u="none" cap="none" strike="noStrike">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200">
                  <a:solidFill>
                    <a:schemeClr val="dk1"/>
                  </a:solidFill>
                </a:rPr>
                <a:t>↑ Volume of prospect calls due to simplified client functionality request audit process</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Product Understanding</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Number of </a:t>
              </a:r>
              <a:r>
                <a:rPr lang="en" sz="1200"/>
                <a:t>incidents due to misunderstood product capabilities</a:t>
              </a:r>
              <a:endParaRPr b="0" i="0" sz="1200" u="none" cap="none" strike="noStrike">
                <a:solidFill>
                  <a:srgbClr val="000000"/>
                </a:solidFill>
                <a:latin typeface="Arial"/>
                <a:ea typeface="Arial"/>
                <a:cs typeface="Arial"/>
                <a:sym typeface="Arial"/>
              </a:endParaRPr>
            </a:p>
          </p:txBody>
        </p:sp>
        <p:pic>
          <p:nvPicPr>
            <p:cNvPr id="1415" name="Google Shape;1415;p8"/>
            <p:cNvPicPr preferRelativeResize="0"/>
            <p:nvPr/>
          </p:nvPicPr>
          <p:blipFill rotWithShape="1">
            <a:blip r:embed="rId5">
              <a:alphaModFix/>
            </a:blip>
            <a:srcRect b="0" l="0" r="0" t="0"/>
            <a:stretch/>
          </p:blipFill>
          <p:spPr>
            <a:xfrm>
              <a:off x="4438960" y="1988678"/>
              <a:ext cx="393478" cy="331855"/>
            </a:xfrm>
            <a:prstGeom prst="rect">
              <a:avLst/>
            </a:prstGeom>
            <a:noFill/>
            <a:ln>
              <a:noFill/>
            </a:ln>
          </p:spPr>
        </p:pic>
      </p:grpSp>
      <p:grpSp>
        <p:nvGrpSpPr>
          <p:cNvPr id="1416" name="Google Shape;1416;p8"/>
          <p:cNvGrpSpPr/>
          <p:nvPr/>
        </p:nvGrpSpPr>
        <p:grpSpPr>
          <a:xfrm>
            <a:off x="6171181" y="1428832"/>
            <a:ext cx="2549647" cy="3484938"/>
            <a:chOff x="6171181" y="1428832"/>
            <a:chExt cx="2549647" cy="3484938"/>
          </a:xfrm>
        </p:grpSpPr>
        <p:grpSp>
          <p:nvGrpSpPr>
            <p:cNvPr id="1417" name="Google Shape;1417;p8"/>
            <p:cNvGrpSpPr/>
            <p:nvPr/>
          </p:nvGrpSpPr>
          <p:grpSpPr>
            <a:xfrm>
              <a:off x="6171181" y="1428832"/>
              <a:ext cx="2549647" cy="3484938"/>
              <a:chOff x="3312887" y="2108378"/>
              <a:chExt cx="2463903" cy="4014905"/>
            </a:xfrm>
          </p:grpSpPr>
          <p:sp>
            <p:nvSpPr>
              <p:cNvPr id="1418" name="Google Shape;1418;p8"/>
              <p:cNvSpPr/>
              <p:nvPr/>
            </p:nvSpPr>
            <p:spPr>
              <a:xfrm>
                <a:off x="3312887" y="2108383"/>
                <a:ext cx="2463900" cy="4014900"/>
              </a:xfrm>
              <a:prstGeom prst="roundRect">
                <a:avLst>
                  <a:gd fmla="val 4811"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19" name="Google Shape;1419;p8"/>
              <p:cNvSpPr/>
              <p:nvPr/>
            </p:nvSpPr>
            <p:spPr>
              <a:xfrm>
                <a:off x="3312890" y="2108378"/>
                <a:ext cx="2463900" cy="867900"/>
              </a:xfrm>
              <a:prstGeom prst="round2SameRect">
                <a:avLst>
                  <a:gd fmla="val 10686" name="adj1"/>
                  <a:gd fmla="val 0" name="adj2"/>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grpSp>
        <p:sp>
          <p:nvSpPr>
            <p:cNvPr id="1420" name="Google Shape;1420;p8"/>
            <p:cNvSpPr/>
            <p:nvPr/>
          </p:nvSpPr>
          <p:spPr>
            <a:xfrm>
              <a:off x="6940317" y="1759028"/>
              <a:ext cx="1029600" cy="770400"/>
            </a:xfrm>
            <a:prstGeom prst="ellipse">
              <a:avLst/>
            </a:prstGeom>
            <a:solidFill>
              <a:srgbClr val="DB536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21" name="Google Shape;1421;p8"/>
            <p:cNvSpPr/>
            <p:nvPr/>
          </p:nvSpPr>
          <p:spPr>
            <a:xfrm>
              <a:off x="7047598" y="1839301"/>
              <a:ext cx="815100" cy="6099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Roboto"/>
                <a:ea typeface="Roboto"/>
                <a:cs typeface="Roboto"/>
                <a:sym typeface="Roboto"/>
              </a:endParaRPr>
            </a:p>
          </p:txBody>
        </p:sp>
        <p:sp>
          <p:nvSpPr>
            <p:cNvPr id="1422" name="Google Shape;1422;p8"/>
            <p:cNvSpPr txBox="1"/>
            <p:nvPr/>
          </p:nvSpPr>
          <p:spPr>
            <a:xfrm>
              <a:off x="6228170" y="1436447"/>
              <a:ext cx="24699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rgbClr val="FFFFFF"/>
                  </a:solidFill>
                </a:rPr>
                <a:t>Engineering</a:t>
              </a:r>
              <a:endParaRPr b="1" i="0" sz="1700" u="none" cap="none" strike="noStrike">
                <a:solidFill>
                  <a:srgbClr val="FFFFFF"/>
                </a:solidFill>
                <a:latin typeface="Arial"/>
                <a:ea typeface="Arial"/>
                <a:cs typeface="Arial"/>
                <a:sym typeface="Arial"/>
              </a:endParaRPr>
            </a:p>
          </p:txBody>
        </p:sp>
        <p:sp>
          <p:nvSpPr>
            <p:cNvPr id="1423" name="Google Shape;1423;p8"/>
            <p:cNvSpPr txBox="1"/>
            <p:nvPr/>
          </p:nvSpPr>
          <p:spPr>
            <a:xfrm>
              <a:off x="6196506" y="2445876"/>
              <a:ext cx="2469900" cy="24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200"/>
                <a:t>Technical Maintenance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a:t>
              </a:r>
              <a:r>
                <a:rPr lang="en" sz="1200"/>
                <a:t>Volume of technical debt tickets created, prioritized, and completed</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lang="en" sz="1200"/>
                <a:t>Roadmap Resilience</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Arial"/>
                  <a:ea typeface="Arial"/>
                  <a:cs typeface="Arial"/>
                  <a:sym typeface="Arial"/>
                </a:rPr>
                <a:t>↓ Number of </a:t>
              </a:r>
              <a:r>
                <a:rPr lang="en" sz="1200"/>
                <a:t>deprioritized technical initiatives</a:t>
              </a:r>
              <a:endParaRPr b="0" i="0" sz="1200" u="none" cap="none" strike="noStrike">
                <a:solidFill>
                  <a:srgbClr val="000000"/>
                </a:solidFill>
                <a:latin typeface="Arial"/>
                <a:ea typeface="Arial"/>
                <a:cs typeface="Arial"/>
                <a:sym typeface="Arial"/>
              </a:endParaRPr>
            </a:p>
          </p:txBody>
        </p:sp>
        <p:pic>
          <p:nvPicPr>
            <p:cNvPr id="1424" name="Google Shape;1424;p8"/>
            <p:cNvPicPr preferRelativeResize="0"/>
            <p:nvPr/>
          </p:nvPicPr>
          <p:blipFill rotWithShape="1">
            <a:blip r:embed="rId5">
              <a:alphaModFix/>
            </a:blip>
            <a:srcRect b="0" l="0" r="0" t="0"/>
            <a:stretch/>
          </p:blipFill>
          <p:spPr>
            <a:xfrm>
              <a:off x="7258360" y="1988678"/>
              <a:ext cx="393478" cy="33185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9"/>
          <p:cNvPicPr preferRelativeResize="0"/>
          <p:nvPr/>
        </p:nvPicPr>
        <p:blipFill rotWithShape="1">
          <a:blip r:embed="rId3">
            <a:alphaModFix amt="78000"/>
          </a:blip>
          <a:srcRect b="82658" l="0" r="0" t="0"/>
          <a:stretch/>
        </p:blipFill>
        <p:spPr>
          <a:xfrm>
            <a:off x="0" y="1053"/>
            <a:ext cx="9143997" cy="891599"/>
          </a:xfrm>
          <a:prstGeom prst="rect">
            <a:avLst/>
          </a:prstGeom>
          <a:noFill/>
          <a:ln>
            <a:noFill/>
          </a:ln>
        </p:spPr>
      </p:pic>
      <p:sp>
        <p:nvSpPr>
          <p:cNvPr id="1430" name="Google Shape;1430;p9"/>
          <p:cNvSpPr/>
          <p:nvPr/>
        </p:nvSpPr>
        <p:spPr>
          <a:xfrm>
            <a:off x="0" y="0"/>
            <a:ext cx="5018916" cy="891540"/>
          </a:xfrm>
          <a:custGeom>
            <a:rect b="b" l="l" r="r" t="t"/>
            <a:pathLst>
              <a:path extrusionOk="0" h="1651000" w="5325110">
                <a:moveTo>
                  <a:pt x="0" y="1650466"/>
                </a:moveTo>
                <a:lnTo>
                  <a:pt x="5324877" y="1650466"/>
                </a:lnTo>
                <a:lnTo>
                  <a:pt x="5324877" y="0"/>
                </a:lnTo>
                <a:lnTo>
                  <a:pt x="0" y="0"/>
                </a:lnTo>
                <a:lnTo>
                  <a:pt x="0" y="1650466"/>
                </a:lnTo>
                <a:close/>
              </a:path>
            </a:pathLst>
          </a:custGeom>
          <a:solidFill>
            <a:srgbClr val="464646">
              <a:alpha val="94901"/>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p:txBody>
      </p:sp>
      <p:sp>
        <p:nvSpPr>
          <p:cNvPr id="1431" name="Google Shape;1431;p9"/>
          <p:cNvSpPr txBox="1"/>
          <p:nvPr/>
        </p:nvSpPr>
        <p:spPr>
          <a:xfrm>
            <a:off x="154250" y="96375"/>
            <a:ext cx="4700400" cy="31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EFEFEF"/>
                </a:solidFill>
                <a:latin typeface="Georgia"/>
                <a:ea typeface="Georgia"/>
                <a:cs typeface="Georgia"/>
                <a:sym typeface="Georgia"/>
              </a:rPr>
              <a:t>Lessons Learned</a:t>
            </a:r>
            <a:endParaRPr b="1" i="0" sz="1900" u="none" cap="none" strike="noStrike">
              <a:solidFill>
                <a:srgbClr val="EFEFEF"/>
              </a:solidFill>
              <a:latin typeface="Georgia"/>
              <a:ea typeface="Georgia"/>
              <a:cs typeface="Georgia"/>
              <a:sym typeface="Georgia"/>
            </a:endParaRPr>
          </a:p>
        </p:txBody>
      </p:sp>
      <p:sp>
        <p:nvSpPr>
          <p:cNvPr id="1432" name="Google Shape;1432;p9"/>
          <p:cNvSpPr/>
          <p:nvPr/>
        </p:nvSpPr>
        <p:spPr>
          <a:xfrm>
            <a:off x="-10125" y="550350"/>
            <a:ext cx="9144000" cy="109200"/>
          </a:xfrm>
          <a:prstGeom prst="rect">
            <a:avLst/>
          </a:prstGeom>
          <a:solidFill>
            <a:srgbClr val="FFB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9"/>
          <p:cNvSpPr/>
          <p:nvPr/>
        </p:nvSpPr>
        <p:spPr>
          <a:xfrm>
            <a:off x="5124850" y="-50"/>
            <a:ext cx="138900" cy="891600"/>
          </a:xfrm>
          <a:prstGeom prst="rect">
            <a:avLst/>
          </a:prstGeom>
          <a:solidFill>
            <a:srgbClr val="FFB600">
              <a:alpha val="85098"/>
            </a:srgbClr>
          </a:solidFill>
          <a:ln cap="flat" cmpd="sng" w="9525">
            <a:solidFill>
              <a:srgbClr val="FFB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9"/>
          <p:cNvSpPr/>
          <p:nvPr/>
        </p:nvSpPr>
        <p:spPr>
          <a:xfrm>
            <a:off x="-10125" y="702750"/>
            <a:ext cx="9144000" cy="1092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9"/>
          <p:cNvSpPr/>
          <p:nvPr/>
        </p:nvSpPr>
        <p:spPr>
          <a:xfrm>
            <a:off x="5353450" y="-50"/>
            <a:ext cx="138900" cy="891600"/>
          </a:xfrm>
          <a:prstGeom prst="rect">
            <a:avLst/>
          </a:prstGeom>
          <a:solidFill>
            <a:srgbClr val="D04A0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9"/>
          <p:cNvSpPr txBox="1"/>
          <p:nvPr/>
        </p:nvSpPr>
        <p:spPr>
          <a:xfrm>
            <a:off x="6163867" y="4869180"/>
            <a:ext cx="26481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437" name="Google Shape;1437;p9"/>
          <p:cNvSpPr txBox="1"/>
          <p:nvPr/>
        </p:nvSpPr>
        <p:spPr>
          <a:xfrm>
            <a:off x="7488222" y="4869180"/>
            <a:ext cx="1323600" cy="1029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pic>
        <p:nvPicPr>
          <p:cNvPr id="1438" name="Google Shape;1438;p9"/>
          <p:cNvPicPr preferRelativeResize="0"/>
          <p:nvPr/>
        </p:nvPicPr>
        <p:blipFill rotWithShape="1">
          <a:blip r:embed="rId4">
            <a:alphaModFix/>
          </a:blip>
          <a:srcRect b="0" l="0" r="0" t="0"/>
          <a:stretch/>
        </p:blipFill>
        <p:spPr>
          <a:xfrm>
            <a:off x="981530" y="1067625"/>
            <a:ext cx="6995214" cy="1868730"/>
          </a:xfrm>
          <a:prstGeom prst="rect">
            <a:avLst/>
          </a:prstGeom>
          <a:noFill/>
          <a:ln>
            <a:noFill/>
          </a:ln>
        </p:spPr>
      </p:pic>
      <p:sp>
        <p:nvSpPr>
          <p:cNvPr id="1439" name="Google Shape;1439;p9"/>
          <p:cNvSpPr txBox="1"/>
          <p:nvPr/>
        </p:nvSpPr>
        <p:spPr>
          <a:xfrm>
            <a:off x="7345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Need to enable understanding between marketing/sales and engineering</a:t>
            </a:r>
            <a:endParaRPr b="1" i="1" sz="1600" u="none" cap="none" strike="noStrike">
              <a:solidFill>
                <a:srgbClr val="000000"/>
              </a:solidFill>
              <a:latin typeface="Georgia"/>
              <a:ea typeface="Georgia"/>
              <a:cs typeface="Georgia"/>
              <a:sym typeface="Georgia"/>
            </a:endParaRPr>
          </a:p>
        </p:txBody>
      </p:sp>
      <p:sp>
        <p:nvSpPr>
          <p:cNvPr id="1440" name="Google Shape;1440;p9"/>
          <p:cNvSpPr txBox="1"/>
          <p:nvPr/>
        </p:nvSpPr>
        <p:spPr>
          <a:xfrm>
            <a:off x="32491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Fail fast and learn quickly. Fail as inexpensively and reversibly as possible. </a:t>
            </a:r>
            <a:endParaRPr b="1" i="1" sz="1600" u="none" cap="none" strike="noStrike">
              <a:solidFill>
                <a:srgbClr val="000000"/>
              </a:solidFill>
              <a:latin typeface="Georgia"/>
              <a:ea typeface="Georgia"/>
              <a:cs typeface="Georgia"/>
              <a:sym typeface="Georgia"/>
            </a:endParaRPr>
          </a:p>
        </p:txBody>
      </p:sp>
      <p:sp>
        <p:nvSpPr>
          <p:cNvPr id="1441" name="Google Shape;1441;p9"/>
          <p:cNvSpPr txBox="1"/>
          <p:nvPr/>
        </p:nvSpPr>
        <p:spPr>
          <a:xfrm>
            <a:off x="5916111" y="3496832"/>
            <a:ext cx="2311500" cy="1131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1" i="1" lang="en" sz="1600">
                <a:latin typeface="Georgia"/>
                <a:ea typeface="Georgia"/>
                <a:cs typeface="Georgia"/>
                <a:sym typeface="Georgia"/>
              </a:rPr>
              <a:t>Don’t take clients at face value, investigate what they’re really saying</a:t>
            </a:r>
            <a:endParaRPr b="1" i="1" sz="1600" u="none" cap="none" strike="noStrike">
              <a:solidFill>
                <a:srgbClr val="000000"/>
              </a:solidFill>
              <a:latin typeface="Georgia"/>
              <a:ea typeface="Georgia"/>
              <a:cs typeface="Georgia"/>
              <a:sym typeface="Georgia"/>
            </a:endParaRPr>
          </a:p>
        </p:txBody>
      </p:sp>
      <p:sp>
        <p:nvSpPr>
          <p:cNvPr id="1442" name="Google Shape;1442;p9"/>
          <p:cNvSpPr txBox="1"/>
          <p:nvPr/>
        </p:nvSpPr>
        <p:spPr>
          <a:xfrm>
            <a:off x="7345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Eliminate Silos</a:t>
            </a:r>
            <a:endParaRPr b="0" i="0" sz="1600" u="none" cap="none" strike="noStrike">
              <a:solidFill>
                <a:srgbClr val="000000"/>
              </a:solidFill>
              <a:latin typeface="Georgia"/>
              <a:ea typeface="Georgia"/>
              <a:cs typeface="Georgia"/>
              <a:sym typeface="Georgia"/>
            </a:endParaRPr>
          </a:p>
        </p:txBody>
      </p:sp>
      <p:sp>
        <p:nvSpPr>
          <p:cNvPr id="1443" name="Google Shape;1443;p9"/>
          <p:cNvSpPr txBox="1"/>
          <p:nvPr/>
        </p:nvSpPr>
        <p:spPr>
          <a:xfrm>
            <a:off x="32491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Iterate Fast</a:t>
            </a:r>
            <a:endParaRPr b="0" i="0" sz="1600" u="none" cap="none" strike="noStrike">
              <a:solidFill>
                <a:srgbClr val="000000"/>
              </a:solidFill>
              <a:latin typeface="Georgia"/>
              <a:ea typeface="Georgia"/>
              <a:cs typeface="Georgia"/>
              <a:sym typeface="Georgia"/>
            </a:endParaRPr>
          </a:p>
        </p:txBody>
      </p:sp>
      <p:sp>
        <p:nvSpPr>
          <p:cNvPr id="1444" name="Google Shape;1444;p9"/>
          <p:cNvSpPr txBox="1"/>
          <p:nvPr/>
        </p:nvSpPr>
        <p:spPr>
          <a:xfrm>
            <a:off x="5839900" y="3039630"/>
            <a:ext cx="2311500" cy="314100"/>
          </a:xfrm>
          <a:prstGeom prst="rect">
            <a:avLst/>
          </a:prstGeom>
          <a:solidFill>
            <a:srgbClr val="EFEFEF"/>
          </a:solidFill>
          <a:ln>
            <a:noFill/>
          </a:ln>
        </p:spPr>
        <p:txBody>
          <a:bodyPr anchorCtr="0" anchor="t" bIns="0" lIns="0" spcFirstLastPara="1" rIns="0" wrap="square" tIns="0">
            <a:noAutofit/>
          </a:bodyPr>
          <a:lstStyle/>
          <a:p>
            <a:pPr indent="0" lvl="0" marL="0" marR="0" rtl="0" algn="ctr">
              <a:lnSpc>
                <a:spcPct val="100000"/>
              </a:lnSpc>
              <a:spcBef>
                <a:spcPts val="0"/>
              </a:spcBef>
              <a:spcAft>
                <a:spcPts val="500"/>
              </a:spcAft>
              <a:buClr>
                <a:srgbClr val="000000"/>
              </a:buClr>
              <a:buSzPts val="1600"/>
              <a:buFont typeface="Arial"/>
              <a:buNone/>
            </a:pPr>
            <a:r>
              <a:rPr b="0" i="0" lang="en" sz="1600" u="none" cap="none" strike="noStrike">
                <a:solidFill>
                  <a:srgbClr val="000000"/>
                </a:solidFill>
                <a:latin typeface="Georgia"/>
                <a:ea typeface="Georgia"/>
                <a:cs typeface="Georgia"/>
                <a:sym typeface="Georgia"/>
              </a:rPr>
              <a:t>Find the Root Cause</a:t>
            </a:r>
            <a:endParaRPr b="0" i="0" sz="1600" u="none" cap="none" strike="noStrike">
              <a:solidFill>
                <a:srgbClr val="000000"/>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93954"/>
      </a:accent5>
      <a:accent6>
        <a:srgbClr val="464646"/>
      </a:accent6>
      <a:hlink>
        <a:srgbClr val="D04A02"/>
      </a:hlink>
      <a:folHlink>
        <a:srgbClr val="D9395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wC">
  <a:themeElements>
    <a:clrScheme name="PwC Colors">
      <a:dk1>
        <a:srgbClr val="000000"/>
      </a:dk1>
      <a:lt1>
        <a:srgbClr val="FFFFFF"/>
      </a:lt1>
      <a:dk2>
        <a:srgbClr val="7D7D7D"/>
      </a:dk2>
      <a:lt2>
        <a:srgbClr val="DEDEDE"/>
      </a:lt2>
      <a:accent1>
        <a:srgbClr val="D04A02"/>
      </a:accent1>
      <a:accent2>
        <a:srgbClr val="FFB600"/>
      </a:accent2>
      <a:accent3>
        <a:srgbClr val="E0301E"/>
      </a:accent3>
      <a:accent4>
        <a:srgbClr val="EB8C00"/>
      </a:accent4>
      <a:accent5>
        <a:srgbClr val="DB536A"/>
      </a:accent5>
      <a:accent6>
        <a:srgbClr val="464646"/>
      </a:accent6>
      <a:hlink>
        <a:srgbClr val="D04A02"/>
      </a:hlink>
      <a:folHlink>
        <a:srgbClr val="DB53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